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487" r:id="rId2"/>
    <p:sldId id="268" r:id="rId3"/>
    <p:sldId id="484" r:id="rId4"/>
    <p:sldId id="480" r:id="rId5"/>
    <p:sldId id="479" r:id="rId6"/>
    <p:sldId id="488" r:id="rId7"/>
    <p:sldId id="482" r:id="rId8"/>
    <p:sldId id="483" r:id="rId9"/>
    <p:sldId id="485" r:id="rId10"/>
    <p:sldId id="486" r:id="rId11"/>
    <p:sldId id="493" r:id="rId12"/>
    <p:sldId id="494" r:id="rId13"/>
    <p:sldId id="490" r:id="rId14"/>
    <p:sldId id="489" r:id="rId15"/>
    <p:sldId id="491" r:id="rId16"/>
    <p:sldId id="274" r:id="rId17"/>
    <p:sldId id="492" r:id="rId18"/>
    <p:sldId id="477" r:id="rId19"/>
    <p:sldId id="271" r:id="rId20"/>
    <p:sldId id="4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15T04:27:30.944"/>
    </inkml:context>
    <inkml:brush xml:id="br0">
      <inkml:brushProperty name="width" value="0.05" units="cm"/>
      <inkml:brushProperty name="height" value="0.05" units="cm"/>
      <inkml:brushProperty name="fitToCurve" value="1"/>
    </inkml:brush>
  </inkml:definitions>
  <inkml:trace contextRef="#ctx0" brushRef="#br0">84 93 0,'-21'0'31,"21"-21"-31,-21 21 31,21-21-15,-21 21-16,21-21 15,-21 21 1,42 0 0,0 0-1,21 0-15,-20 0 16,41 0-16,-20 21 0,20-21 15,22 21-15,-1-21 16,-20 0-16,20 21 0,1-21 16,-21 21-16,-22-21 0,0 0 15,1 0-15,-22 0 16,-42 0 0,-1 0-16,-41 0 15,21 0-15,-22 0 0,1 0 16,-22 0-16,0 21 0,22-21 15,-22 0-15,22 21 16,20-21-16,-20 0 0,20 22 16,22-22-16,0 0 15,0 0-15,0 0 0,42 0 16,0-22 0,0 22-16,22-21 15,-1 21-15,0-21 0,22 21 16,-1 0-16,1-21 15,-22 21-15,22 0 0,-22 0 16,0 0-16,-21 0 0,1 0 16,-22-21-16,-22 21 15,1-21-15,0 21 16,-42-21-16,20 21 0,-20-22 16,-1 22-16,1 0 15,-1 0-15,22 0 0,0 0 16,-1 0-16,22 22 15,21-1-15,21-21 16,22 21-16,-1-21 16,22 0-16,-1 21 15,0-21-15,1 0 0,0 0 16,-1 0-16,-21 0 16,1 0-16,-22 0 0,-42 0 15,-1 0 1,1 0-16,0 0 15,-21 0-15,0 0 0,20 0 16,1 21-16,0-21 16,0 0-16,0 0 0,-1 0 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15T05:07:08.701"/>
    </inkml:context>
    <inkml:brush xml:id="br0">
      <inkml:brushProperty name="width" value="0.05" units="cm"/>
      <inkml:brushProperty name="height" value="0.05" units="cm"/>
      <inkml:brushProperty name="fitToCurve" value="1"/>
    </inkml:brush>
  </inkml:definitions>
  <inkml:trace contextRef="#ctx0" brushRef="#br0">4008 1106 0,'-26'0'16,"0"0"-16,1 26 15,-1-1-15,0 1 0,1-1 16,-1 27-16,1-1 15,25 0-15,0 26 0,0-25 16,0 25-16,0 0 16,0 0-16,0 0 0,0 0 15,0 25-15,0 1 0,0-26 16,0 51-16,-26-25 16,0-1-16,26 27 0,-25-27 15,25 27-15,-26-1 0,0-26 16,1 27-16,-1-1 15,0 0-15,1 1 0,-1-27 16,0 26-16,1-25 16,-1 25-16,0-25 0,1-26 15,-1 26-15,0-52 0,26 26 16,-25-26-16,25 1 16,0-27-16,0 1 0,0-1 15,25-25 1,1 0-16,25 0 15,1-25-15,-1 25 16,26-26-16,26 1 0,-1 25 16,52-26-16,0 26 0,51 0 15,26-26-15,26 26 16,25 0-16,0 0 0,26 0 16,0 0-16,0 0 0,-26 0 15,-25 26-15,-26-26 16,-26 26-16,-26-26 0,-25 0 15,-51 0-15,-26 0 16,0 0-16,-51-26 0,-1 26 16,1-26-16,-26 1 15,0-1-15,0 0 0,-26-25 16,26 25-16,0-25 0,0 0 16,0-1-16,0-25 15,0 0-15,26-25 0,-26-1 16,26-25-16,-1 0 0,1-26 15,-1 0-15,-25-26 16,26 26-16,0-25 0,-1 25 16,-25 0-16,26 0 15,-26 0-15,0 26 0,0-1 16,0 1-16,0 25 0,0 1 16,-26-1-16,26 26 15,-25 0-15,-1 26 0,0-1 16,1 27-16,-1-26 15,26 25-15,-25 0 0,-1 1 16,26-1 0,-26 0-16,1 26 15,-1-25 1,0 25-16,-25 0 16,25 0-16,-25 0 0,0 0 15,-26 0-15,25 0 0,-25 0 16,0-26-16,-25 26 15,-1 0-15,-25 0 0,-26-26 16,0 26-16,-26 0 0,1 0 16,-52 0-16,0 0 15,0 0-15,0 0 0,0 26 16,26-26-16,25 26 16,26-26-16,1 25 0,50-25 15,0 26-15,52 0 16,-26-26-16,26 25 0,-1-25 15,27 0-15,-27 26 0,27-26 16,-1 0-16,0 0 16,26 26-16</inkml:trace>
  <inkml:trace contextRef="#ctx0" brushRef="#br0" timeOffset="382">5521 182 0,'26'-25'16,"-26"-27"-16,0 27 0,0-1 16,-26 0-16,1 1 15,-1 25-15,1 0 16,-27 25-16,27 1 0,-27-26 15,27 51-15,-1-25 16,0 25-16,1 1 0,25-1 16,0 0-16,0 0 15,0 1-15,25-27 0,1 27 16,25-27-16,1 27 0,25-52 16,-1 25-16,1-25 15,0 0-15,26 0 0</inkml:trace>
  <inkml:trace contextRef="#ctx0" brushRef="#br0" timeOffset="1153">8241 2594 0,'0'26'47,"26"-26"-47,25 0 16,0 0-16,26 0 0,26 0 15,25 0-15,26 0 16,0 0-16,26 0 0,-1 0 16,-25 0-16,26 0 15,-26 0-15,-26 0 0,0-26 16,-25 26-16,-26 0 0,-26 0 16,1-26-16,-27 26 15,-50-25-15,-1 25 16,0 0-16,1-26 15,-27 26-15</inkml:trace>
  <inkml:trace contextRef="#ctx0" brushRef="#br0" timeOffset="2396">10653 1388 0,'-26'-26'0,"26"1"16,-26 50-1,26 1-15,0 25 0,-25 1 16,25 25-16,-26 25 16,26 1-16,-25 0 0,25 25 15,0 26-15,0-26 16,0 26-16,0 0 0,0 0 15,0 25-15,0-25 0,-26-25 16,26 25-16,0-26 16,0 0-16,0-25 0,0-1 15,-26 1-15,26-26 16,-25-26-16,25 26 0,-26-25 16,26-27-16,0 27 0,0-27 15,0 1 1,26-26-16,-1-26 15,1 26-15,25-25 16,0 25-16,26-26 0,0 26 16,0 0-16,26 0 0,25 0 15,1 0-15,25 0 16,-1 26-16,27-26 0,0 25 16,25 1-16,0 0 15,-25-1-15,-1-25 0,1 26 16,-26 0-16,0-26 0,-26 25 15,0-25-15,-25 26 16,0-26-16,-26 0 0,0 26 16,0-26-16,-26 0 15,-25 0-15,25 0 0,-25 0 16,-1 0-16,-25-26 16,0 0-16,0 1 15,0-27-15,0 27 16,0-27-16,0 27 15,26-52-15,-1 0 0,1 0 16,0 0-16,-1-26 16,27-25-16,-27 0 0,1-1 15,0-25-15,-26 0 0,0 0 16,0 1-16,0 24 16,0-25-16,0 26 0,-26 0 15,26 25-15,0-25 0,-26 25 16,26 26-16,0 0 15,-25 0-15,25 26 0,0 0 16,0 25-16,0 0 16,-26 1-16,26-1 0,0 0 15,-26 26 17,1 0-17,-1 0-15,-25 0 16,0 0-16,-26 0 0,-26 0 15,-25 0-15,-26 0 0,0 0 16,0 0-16,-51-25 16,25 25-16,-25-26 0,25 26 15,1-26-15,25 1 0,0 25 16,25-26-16,1 26 16,25-26-16,26 26 0,1 0 15,-1-25-15,25 25 16,1 0-16,-26 0 0,26 0 15,-1 0-15,-25 0 0,26 0 16,-26 0-16,26 25 16,25-25-16,-25 0 0,25 0 15,-25 0-15,51 26 16,-26-26-16,0 0 16,26-26-1,26 26 1,0-25-16</inkml:trace>
  <inkml:trace contextRef="#ctx0" brushRef="#br0" timeOffset="2833">11653 644 0,'26'-26'0,"0"1"16,-26-1-16,25 26 15,-25-26-15,26 26 16,-26 26 0,26 0-16,-26-1 15,25 27-15,-25-27 16,26 27-16,0-27 15,-1 1-15,-25 25 0,26-25 16,0 0-16,-26-1 0,25-25 16,1 26-16,0-26 15,-1-26-15,1 1 16,0-1-16,-26 0 16,25-25-16,1 0 0,0 25 15,-1-25-15,1-26 0,0 51 16,-26-25-16,25-1 15,-25 27-15,26-1 0,-26 0 16,0 1-16,0 50 16,0 1-1,0 0-15,0-1 0</inkml:trace>
  <inkml:trace contextRef="#ctx0" brushRef="#br0" timeOffset="4946">4547 2158 0,'0'-26'16,"0"0"-1,25 26 32,1 26-16,-26 0-31,0-1 0,0 1 16,26 0-16,-26-1 0,0 27 16,0-27-16,0 1 15,-26 0-15,26-1 0,-26 1 16,26 0-16,0-1 0,0-50 47,0-1-47,26-25 15,-26 25-15,26-25 0,-1 25 16,1-25-16,-1 25 0,1 0 16,0 1-16,25-1 15,-51 0-15,26 26 0,-1 0 16,-25 26-16,26 0 16,-26-1-16,26 1 15,-26 0-15,0-1 0,0 1 16,0 0-16,-26-1 15,26-50 17,26-1-17,-1 0-15,-25 1 16,26 25-16,0-26 16,-26 0-16,25 26 0,1 0 15,0 0-15,-1 26 16,-25 0-16,0-1 15,26 1-15,-26 0 0,0-1 16,0 27-16,0-27 16,0 1-16,0 0 15</inkml:trace>
  <inkml:trace contextRef="#ctx0" brushRef="#br0" timeOffset="5744">5521 2209 0,'26'-26'0,"-26"1"16,-26 25-1,1 0 1,-1 0-16,1 0 16,25 25-16,-26-25 15,26 26-15,-26 0 16,26-1-16,0 1 0,0 0 15,0-1 1,26-25 0,0 0-16,-1 0 15,1 0-15,-26-25 16,25 25-16,-25-26 0,0 0 16,0 1-1,0-1-15,-25 0 0,-1 26 16,26-25-16,-25 25 0,25-26 15,25 26 17,1 0-32,-1 26 15,1-26-15,25 0 0,1 25 16,-1-25-16,0 0 16,1 0-16,-27 0 0,27 0 15,-27 0-15,1-25 0,0 25 16,-26-26-1,0 0-15,-26 26 16,0-25-16,1 25 16,-1 0-16,0 0 15,1 25-15,-1-25 0,0 26 16,26 0-16,-25-26 16,-1 25-16,26 1 0,0 0 15,-26-1-15,26 1 0,0 0 16,26-26-16,0 25 15,-1-25-15,1 0 0,0 0 16,-1 0-16,27 0 16,-27-25-16,1-1 0,25 0 15,-25-25-15,0 25 0,-26-25 16,25 0-16,-25 0 16,0-1-16,0 1 0,0 0 15,0 25-15,-25 0 16,25 1-16,-26 25 0,26 25 15,-26 1-15,26 0 0,0 25 16,-25-25-16,25 25 16,0 0-16,0-25 0,0 25 15,0-25-15,0-1 0,0 1 16,0 0-16,25-1 16,1-25-1</inkml:trace>
  <inkml:trace contextRef="#ctx0" brushRef="#br0" timeOffset="6297">6163 2183 0,'26'0'0,"-1"-25"16,1 25-1,0 0 32,-1 0-31,1 0-1,0 0-15,-1 0 16,1-26-16,-1 26 0,-25-26 16,26 26-16,-26-25 15,0-1-15,0 1 16,0-1-16,-26 26 16,1 0-16,-1 26 15,1-26-15,-1 25 16,0 1-16,1-1 15,25 1-15,-26 0 0,26-1 16,0 1-16,0 0 0,26-1 16,-26 1-16,25-26 15,1 26-15,0-26 0,25 0 16,-26 0-16,1-26 16,0 26-16,-1-26 15,1 1-15,0-27 0,-1 1 16,1 25-16,0-25 0,-1-26 15,1 26-15,-26 0 16,0-1-16,0 1 0,0 25 16,0 1-16,0-1 15,0 52 1,-26-26-16,26 51 16,-25 0-16,25-25 0,0 51 15,0-26-15,0 1 0,0-1 16,0 0-16,0 0 15,25 1-15,-25-27 0,0 1 16,0 0-16</inkml:trace>
  <inkml:trace contextRef="#ctx0" brushRef="#br0" timeOffset="7233">6958 1670 0,'-25'0'15,"-1"-25"-15,26-1 16,-26 26-16,1-26 0,-27 1 15,27-1-15,-1 26 0,0-26 16,-25 1-16,0 25 16,-1-26-16,1 0 0,-26 26 15,0-25-15,0 25 16,-25 0-16,-1 0 0,-25 0 16,25 0-16,-25 0 15,-1 0-15,1 0 0,0 0 16,0 25-16,-1-25 0,1 26 15,25 0-15,1-26 16,-1 25-16,1 1 0,50-26 16,-25 26-16,26-1 15,25 1-15,1 0 0,-1-1 16,0-25-16,26 26 0,-25 25 16,25-25-16,0 0 15,0-1-15,0 27 0,25-27 16,-25 27-16,0-27 15,0 27-15,0-1 0,0-26 16,0 1-16,0 25 0,26-25 16,-26 25-16,0-25 15,0 0-15,26-1 0,-26 1 16,0 0-16,25-1 0,1 1 16,0 0-16,-1-1 15,1 1-15,25 0 0,-25-1 16,25 1-16,1-26 15,24 26-15,-24-1 0,25 1 16,0-26-16,25 26 0,-25-26 16,26 0-16,0 0 15,-1 0-15,1 0 0,-1 0 16,1-26-16,0 26 16,-1-26-16,-25 26 0,0-25 15,26-1-15,-52 26 0,26-26 16,0 1-16,-26-1 15,1 0-15,-1 1 0,0-1 16,1 0-16,-1 1 16,0-1-16,1-25 0,-1 25 15,-25 0-15,-1-25 0,27 25 16,-52-25-16,25 25 16,1 1-16,-26-26 0,0 25 15,0-25-15,0 25 0,0-25 16,0 25-16,-26-25 15,1 25-15,-1 0 0,0-25 16,1 25-16,-27 1 16,1 25-16,0-26 0,-1 26 15,1 0-15,0 0 16,-1 0-16,1 26 0,0-26 16,0 25-16</inkml:trace>
  <inkml:trace contextRef="#ctx0" brushRef="#br0" timeOffset="8514">4675 2568 0,'-26'26'94,"1"0"-94,-1-1 15,0 1-15,-25 25 0,25-25 16,1 25-16,-27 1 16,27-1-16,-1 0 0,0 0 15,1-25-15,-1 25 16,26-25-16,-26 0 0,26-1 16,0 1-16,0-52 31</inkml:trace>
  <inkml:trace contextRef="#ctx0" brushRef="#br0" timeOffset="8878">4136 3030 0,'0'-26'15,"0"1"1,0 50 31,0 1-31,-26 0-16,26-1 15,0 1-15,0 0 0,0 25 16,0-25-16,0-1 15,0 1-15,0 0 16,26-26-16,0 0 16,-1-26-1,1 26-15,0-26 0,-1 26 16,27-25-16,-27 25 0,1-26 16,0 26-16,-1-26 15,1 26-15</inkml:trace>
  <inkml:trace contextRef="#ctx0" brushRef="#br0" timeOffset="9634">3982 3723 0,'0'-26'0,"-26"26"15,26-25-15,-25 25 16,-1 0-16,0 0 15,26 25-15,-25 1 16,-1-26-16,1 25 0,-1 1 16,26 0-16,-26-1 15,26 27-15,0-27 0,0 1 16,26 0-16,0-1 16,25-25-1,-26 0-15,1 0 0,0-25 16,-1 25-16,1-26 0,0 0 15,-1 1-15,-25-1 16,0 0-16,0 1 0,0-1 16,-25 0-1,-1 1-15,0 25 0,1 0 16,-1 0-16,0 0 0,1 0 16,25 25-16,0 1 15</inkml:trace>
  <inkml:trace contextRef="#ctx0" brushRef="#br0" timeOffset="10084">4110 3620 0,'0'-25'16,"26"25"-16,-26-26 15,26 52 16,-26-1-15,0 1-16,0 0 16,0-1-16,0 1 0,0-1 15,0 1-15,0 0 0,0-1 16,0 1-16,0 0 16,0-1-16,0-50 46,0-1-46,25 26 16,-25-26-16,26 26 16,0-25-16,-1 25 0,-25-26 15,26 26-15,0 0 0,-1 0 16,1 26 0,-26-1-16,0 1 15,0 0 1,0-1-16,-26-25 0,26 26 15,-25-26-15,25 26 16,-26-26-16,0 0 0,1 0 16,-1 0-16,26-26 0,-26 26 15,26-26-15</inkml:trace>
  <inkml:trace contextRef="#ctx0" brushRef="#br0" timeOffset="10325">4444 3723 0,'26'0'0,"-1"-26"0,1 26 31,0 0-15,-26 26-16,0-1 16,25 1-16,-25 0 15,26-1-15,-26 1 0,0 0 16,0 25-16,0-25 0,0-1 15,-26 1-15,1 0 16,25-1-16,-26 1 0,0-26 16,1 0-16,-1 0 15,0 0-15</inkml:trace>
  <inkml:trace contextRef="#ctx0" brushRef="#br0" timeOffset="10480">4495 3492 0,'0'-26'16,"26"26"-16,-26-25 0,0 50 63</inkml:trace>
  <inkml:trace contextRef="#ctx0" brushRef="#br0" timeOffset="11122">5958 2748 0,'0'-26'16,"0"1"15,0 50 0,0 1-15,0 0 0,25-1-16,-25 27 15,0-27-15,0 26 0,0 1 16,0-1 0,0 0-16,0-25 0,0 25 0,0 1 15,-25-27-15</inkml:trace>
  <inkml:trace contextRef="#ctx0" brushRef="#br0" timeOffset="11464">5778 3261 0,'-26'-26'16,"52"26"15,0 0-16,-1 0-15,1 0 16,0 26-16,-1-26 16,1 0-16,0 26 0,-1-26 15,1 0-15,0 0 16,-1 0 0,1 0-16,-26-26 0,26 0 15,-1 1 1,-25-1-16,26 0 15,-26 1-15,0 50 32,-26 1-17,26 0 1,-25-1-16</inkml:trace>
  <inkml:trace contextRef="#ctx0" brushRef="#br0" timeOffset="12425">5496 3774 0,'0'-26'0,"25"26"15,-25-25-15,0-1 32,0 1-17,-25 25 1,-1 25-1,1-25-15,-1 26 0,0-1 16,1-25-16,25 26 16,-26 0-16,26-1 0,-26 1 15,26 0-15,0-1 16,26-25-16,0 0 16,-1 0-16,1 0 15,0 0 1,-1-25-16,1-1 15,-1 0-15,1 1 0,-26-1 16,26 0-16,-1 1 0,-25-26 16,0 25-16,26 0 0,-26 1 15,0-1-15,26 26 16,-26 26 0,-26-1-16,26 27 15,0-27-15,-26 1 16,26-1-16,0 27 0,-25-27 15,25 1-15,0 0 16,0-1-16</inkml:trace>
  <inkml:trace contextRef="#ctx0" brushRef="#br0" timeOffset="13042">5829 3723 0,'26'-26'15,"-26"1"-15,26 25 16,-26-26-16,-26 26 31,0 0-31,26 26 16,-25-26-16,25 25 0,-26-25 16,0 26-16,26-1 15,-25 1-15,25 0 16,0-1-16,0 1 15,25 0-15,1-26 16,0 0 0,-1 0-1,1 0-15,-26-26 0,26 0 16,-1 1 0,-25-1-16,26 0 15,-26 1-15,0 50 47,0 1-47,0 0 16,0-1-1,0 1-15,26-26 32,-1-26-32,1 1 15,0-1-15,-1 0 16,-25 1-16,26-1 15,0 1-15,-26-1 0,25 0 16,-25 1-16,0-1 16,0 0-16,0 1 0,0 50 31,0 1-31,0 0 16,0-1-16,-25 1 0,25 25 15,0-25-15,0-1 16,0 1-16,0 0 0,0-1 15,0 1-15</inkml:trace>
  <inkml:trace contextRef="#ctx0" brushRef="#br0" timeOffset="13529">6137 3723 0,'-25'0'0,"25"-26"15,-26 26 1,52 0 15,-26-25-31,25 25 0,1 0 16,0-26-16,-1 26 0,1-26 15,0 26-15,25 0 16,-25-25-16,-1 25 0,1-26 16,-1 0-1,-25 1 1,-25 25 15,-1 0-31,1 25 16,25 1-1,-26-26-15,26 26 0,-26-1 16,26 1-16,0 0 16,0-1-16,0 1 15,26-26 1,0 0-1,-1 0-15,1-26 16,-26 1 0,25 25-16,-25-26 15,0 0-15,26 26 16,-26 26 15,0 0-31,26-1 16,-26 1-16,0 25 15,0-25-15</inkml:trace>
  <inkml:trace contextRef="#ctx0" brushRef="#br0" timeOffset="21663">4085 1439 0,'-26'0'47,"0"26"-15,26 0-17,0-1 1,0 1-16,0 0 15,0-1-15,0 1 16,-25 0-16,25-1 0,0 1 16,0 0-1,0-1-15,-26 1 16,26 0 0,0-1-1,-26 1-15,26 0 16,0-1-16,-25-25 15,25 26-15,0 0 16,0-1 0,0 1-1,0 0-15,0-1 16,0 1-16,0-1 16,0 1-1,0 0-15,-26-26 0,26 25 16,-26 1-16,1 0 15,25-1-15,-26 1 0,1 0 16,25-1-16,0 1 16,0 0-1,25-26-15,-25 25 16,26-25-16,-1 26 16,1 0-16,0-26 0,-1 25 15,-25 1-15,26-26 0,-26 26 16,0-1-16,0 1 15,0 0-15,-26-1 16,26 1-16,-25 0 16,-1 25-16,0-25 0,1-1 15,-1 1-15,1 0 0,25-1 16,-26 1-16,26-1 16,0 1-16,0 0 0,0-1 15,0 1-15,0 0 16,0-1-16,0 1 0,26 0 15,-26-1-15,0 1 0,0 25 16,0-25-16,0 0 16,0-1-16,0 27 0,0-27 15,0 1-15,0 25 16,-26-25-16,26 25 0,-26-25 16,1 0-16,-1 25 0,0-25 15,26-1-15,-25 1 16,-1 25-16,26-25 0,-26-26 15,26 25-15,0 1 16,0 0-16,0-1 0,0 1 16,0 0-16,0-1 0,0 1 15,0 0-15,0-1 16,0 1-16,0 25 0,-25-25 16,-1 0-16,26 25 15,-26-25-15,26-1 0,-25 27 16,25-27-16,-26 1 0,26 25 15,0-25-15,0 0 16,0-1-16,0 1 16,26-26-16,-26 26 15,25-26 32,1 0-16,0 0-31,-1 0 16,1 0-16,25 0 0,-25 0 16,25 0-16,1 0 15,-27 0-15,26 0 0,1 0 16,-1 0-16,-25 0 0,25 0 16,0 0-16,1 0 15,-27 0-15,27 0 0,-27-26 16,1 26-16,0 0 15,-26-26-15,25 26 0,-25-25 16,0-1 0,26 0-16,-26 1 15,26-1-15,-1 0 16,1 26 0,0 0-16,-1 0 0,1 0 15,0 0-15,-1 0 16,1 0-16,0 0 15,-1 0-15,1 26 0,-1-26 16,1 0-16,0 0 16,-1 0-16,27 26 0,-27-26 15,1 0-15,0 0 0,25 0 16,-25 0-16,-1 0 16,1-26-16,25 26 0,-25-26 15,0 26-15,-1-25 0,1 25 16,25 0-16,-25-26 15,0 26-15,-1 0 0,27 0 16,-27 0-16,1 0 16,0 0-16,25 0 0,-26 0 15,1 26-15,0-26 16,-1 0-16,1 25 0,0-25 16,-1 0-16,1 0 0,0 0 15,-1 0 1,1 0-16,25 0 0,-25-25 15,25 25-15,-25-26 16,25 26-16,1-26 0,-27 1 16,27-1-16,-27 0 0,27 26 15,-27-25-15,1 25 16,0 0-16,-26-26 0,25 26 16,1 0-1,0 0-15,-26 26 0,25-26 16,1 0-16,-1 0 15,1 0 1,0 0-16,-1 0 0,1 0 16,0 0-16,-1 0 0,27 0 15,-27 0-15,1-26 16,0 26-16,25 0 0,-25-26 16,-1 26-16,1-25 15,0 25-15,-1-26 0,1 0 16,0 26-16,-1-25 15,1-1-15,0 0 16,-26 1 0,0-1 46,25 26-46,-25-26-16,26 1 15,-26-1-15,26 0 16,-26 1-16,25-27 16,-25 27-16,26-26 0,-26 25 15,0-25-15,26 25 0,-26-25 16,0 25-16,0 0 16,25 1-16,-25-1 0,0 0 15,26 26 48,-1 0-32,-25-25-31,26 25 0,-26-26 16,26 0-16,-26 1 0,25-1 15,-25 0-15,26-25 0,-26 25 16,0-25-16,0 0 15,26-1-15,-26 1 0,0 25 16,0 1-16,25-26 16,-25 25-16,0 0 15,-25 26-15,-1-25 16,0 25 0,26-26-16,-25 26 15,-1 0-15,26-26 16,-26 26-16,26-25 0,-25 25 15,25-26-15,0 0 16,0 1-16,0-1 16,25 26-16,-25-26 0,26 1 15,0-27-15,-1 27 16,1-27-16,0 27 0,-1-1 16,1-25-16,0 25 0,-1 0 15,-25 1-15,0-1 16,0 0-16,-25 26 15,-1 0-15,0 0 16,1 0-16,-27 0 0,27 0 16,-1-25-16,0 25 15,1 0-15,50 0 16,-25-26 0,26 26-16,0-26 15,-1 26-15,1-25 0,0 25 16,-26-26-16,25 1 15,-25-1-15,26 0 0,-26 1 16,0-1-16,0 0 0,0 1 16,0-1-16,0-25 15,-26 25-15,26 0 0,-25-25 16,25 25-16,-26 1 0,26-1 16,-26 0-16,26 1 15,-25-1-15,25 0 16,0 1-1,0-1 1,25 26-16,-25-26 0,26 1 16,-26-1-1,26 0-15,-26 1 16,-26 25-16,0-26 16,1 26-16,-1 0 0,0 0 15,1 0-15,-26 0 0,25 0 16,0 0-16,-25-26 15,25 26-15,-25 0 0,0 0 16,25 0-16,-25 0 0,-1 0 16,1 0-16,0 0 15,-1 0-15,1 0 0,0 0 16,25 0-16,0 0 16,1 0-16,-1 0 0,0 0 15,26-25 16,-25 25-31,25-26 16,-26 26 0,1-26-16,-27 26 15,27 0-15,-1 0 16,-25 0-16,-1 0 0,1 0 16,0 0-16,-26 0 0,-26 26 15,26-26-15,-26 0 16,-25 26-16,0-26 0,0 25 15,-26 1-15,0-26 16,25 26-16,1-1 0,26-25 16,-1 26-16,26-26 0,26 26 15,-1-26-15,27 0 16,25 25-16,25-25 31,-25 26-15,0 0-1,-25-1 1</inkml:trace>
  <inkml:trace contextRef="#ctx0" brushRef="#br0" timeOffset="23541">4752 3441 0,'0'-26'47,"-26"26"-47,0 0 15,26-26-15,-25 26 16,25-25-16,-26 25 0,26-26 16,-25 26-16,-1-26 15,0 26-15,1-25 0,-1 25 16,0 0-16,1-26 0,-1 26 15,-25-26-15,25 26 16,-25 0-16,-1 0 0,1 0 16,0 0-16,-1 0 15,1 26-15,0-26 0,-1 26 16,1-1-16,0 1 0,0 0 16,-1-1-16,1 1 15,25 0-15,-25 25 0,0-25 16,-1 25-16,27-25 15,-1 25-15,-25 0 0,25-25 16,0 25-16,26 0 0,-25 1 16,25-1-16,0-25 15,0 25-15,25 0 0,-25-25 16,26 25-16,0-25 16,25 25-16,-25-25 0,25 0 15,0-1-15,1 1 0,-1 0 16,0-26-16,26 25 15,-26-25-15,26 0 0,0 26 16,-25-26-16,25 0 16,-26-26-16,26 26 0,0-25 15,0-1-15,-26 0 0,26 1 16,-25 25-16,-1-26 16,0-25-16,0 25 0,1 0 15,-27 1-15,1-1 0,0-25 16,-1 25-16,1-25 15,-26-1-15,26 1 0,-26 0 16,0-1-16,0 1 16,0-26-16,-26 26 0,0 0 15,26 25-15,-25-25 16,-27 25-16,27 0 0,-1 1 16,-25 25-16,-1-26 0,1 26 15,26 0-15,-27 0 16,27 0-16,-1 0 0,0 0 15,26 26-15</inkml:trace>
  <inkml:trace contextRef="#ctx0" brushRef="#br0" timeOffset="24184">3931 4390 0,'-26'-26'15,"0"26"-15,1-25 16,-1 25-1,1 25-15,-1 1 16,-25-26-16,-1 51 0,1-25 16,0 25-16,-26 1 15,0 24-15,-26 1 0,26 26 16,-26-26-16,-25 26 16,26 25-16,-27-25 0,1-1 15,0 1-15,-1-26 16,1 25-16,0 1 0,0 0 15,25-1-15,-25 1 0,-1 0 16,27-1-16,-1 1 16,26-26-16,-25 25 0,50-25 15,-25 26-15,52-26 0,-27-26 16,27 26-16,-1 0 16,0-25-16,1-1 0,-1 0 15,26 0-15,-26 1 16,26-27-16,0 1 0,0 0 15,0-1-15,0 1 16</inkml:trace>
  <inkml:trace contextRef="#ctx0" brushRef="#br0" timeOffset="25307">903 7777 0,'-25'0'16,"-1"0"-16,0-26 0,1 0 15,25 1-15,-26 25 16,26-26-16,0 0 16,26 1-16,-1 25 15,1-26-15,0 26 16,-1 0-16,1 26 0,0-1 15,-1 1-15,1 0 0,0 25 16,-1 0-16,1-25 16,-26 25-16,0 1 0,0-27 15,0 26-15,0-25 16,-26-26 0,26-26-1,0 1-15,0-1 16,0 1-16,0-27 0,0 1 15,26 0-15,-26 25 16,26-25-16,-26 25 0,25 0 16,1 1-16,0 25 0,-1 0 15,-25 25 1,26 1-16,-26 0 0,26-1 16,-26 1-16,0 0 0,0-1 15,0 1-15,0 0 16,0-52 15,0 0-31,25 1 16,1-1-16,-26 0 0,25 1 15,27-1-15,-27 0 16,1 1-16,0-1 0,25 26 16,-25 0-16,-1 0 15,1 26-15,-26-1 0,26 1 16,-26 0-16,25 25 0,-25 0 15,0-25-15,0 25 16,0-25-16,0 0 0,0-1 16</inkml:trace>
  <inkml:trace contextRef="#ctx0" brushRef="#br0" timeOffset="26148">1904 7597 0,'26'-26'0,"-1"1"16,-50 25 15,-1 0-15,26 25-16,-26 1 0,1 0 16,-1-1-16,26 1 15,-26 0-15,26 25 0,-25-25 16,25-1-16,0 1 15,25 0-15,1-1 0,0-25 16,25 0-16,-25 0 16,-1-25-16,1-1 15,-26 0-15,26 1 0,-26-1 16,0 0-16,0 1 16,0-1-16,-26 0 0,0 1 15,1 25-15,-1-26 0,0 26 16,1-26-16,50 26 47,1 0-47,0 0 0,25 0 15,0 0-15,-25 0 0,25 0 16,0 0-16,1 0 16,-27 0-16,1 0 0,0 0 15,-1-25 1,-25-1 15,-25 26 16,25 26-47,-26-26 16,26 25-16,-26 1 0,26 0 15,-25-1-15,25 1 16,0 0-16,0-1 0,0 1 15,0 0-15,25-26 16,-25 25-16,26-25 0,0 0 16,-1 0-1,1-25-15,0-1 0,-1 0 16,1 1-16,0-1 0,-26-25 16,25 25-16,-25-25 15,0-1-15,0-25 0,0 26 16,0 0-16,-25-1 0,-1 1 15,26 25-15,-26 1 16,26-1-16,-25 52 16,25-1-16,0 1 15,0 25-15,25 1 0,-25 25 16,0-26-16,26 26 0,-26-26 16,26 1-16,-26-1 15,0-25-15,25 25 0,-25-25 16,26-26-16,-26 25 15</inkml:trace>
  <inkml:trace contextRef="#ctx0" brushRef="#br0" timeOffset="26722">2597 7597 0,'0'-26'16,"25"1"-16,-25-1 16,0 0-16,26 26 15,-26-25-15,26 25 31,-1 0-15,1 0 0,0 0-16,-1 0 15,1-26-15,0 26 0,-1 0 16,1-26-16,0 26 16,-1 0-16,-25-25 0,26 25 15,-26-26-15,0 0 16,-26 26-16,1-25 0,-1 25 15,0-26-15,1 26 0,-1 0 16,0 0-16,-25 0 16,25 26-16,1-1 0,25 1 15,-26 0-15,26-1 16,0 1-16,0 0 0,26-1 16,-26 27-16,25-27 0,1-25 15,0 26-15,25 0 16,-25-26-16,25 0 0,-25 0 15,25-26-15,-26 26 16,27-26-16,-27 1 0,1-1 16,0-25-16,-1 25 0,-25-25 15,0-1-15,0 1 16,-25 0-16,-1-1 0,26 1 16,-26 26-16,1-1 0,25 0 15,-26 1-15,26 50 16,0 1-16,0 25 15,0-25-15,0 25 16,0 26-16,26-26 0,-26 1 16,25-1-16,1 0 0,-26 1 15,26-27-15,-26 27 16,25-52-16,-25 25 0</inkml:trace>
  <inkml:trace contextRef="#ctx0" brushRef="#br0" timeOffset="27070">3366 7315 0,'26'-52'0,"0"27"16,-1-1-16,-25 0 15,26 1-15,0-1 0,-26 1 16,25 25-16,-50 0 31,-1 25-15,26 1-16,-26-26 15,1 25-15,-1 1 0,26 0 16,-26-1-16,26 1 16,26 0-1,0-1-15,-1-25 0,-25 26 16,26 0-16,0-26 0,-1 25 16,1 1-16,0-26 15,-26 26-15,0-1 0,0 1 16,-26 0-1,0-1-15,1-25 0,-1 26 16,0-26-16,1 0 16,-1 0-16,0 0 0,1 0 15</inkml:trace>
  <inkml:trace contextRef="#ctx0" brushRef="#br0" timeOffset="27370">3777 7392 0,'-26'0'16,"52"0"46,-26 25-46,26-25-16,-26 26 15,-26-26 48,26-26-47</inkml:trace>
  <inkml:trace contextRef="#ctx0" brushRef="#br0" timeOffset="27683">4008 7135 0,'0'-25'15,"0"-1"1,25 52 15,-25-1-31,26 1 16,-26-1-16,26 27 15,-1 25-15,1-26 0,-26 26 16,26 26-16,-1-26 0,-25 0 16,0 0-16,0 0 15,0-26-15,0 26 0,-25-52 16,-1 27-16,26-27 0,-26 1 15,1-26-15,-27 0 16,27 0-16,-1-26 0,-25 1 16</inkml:trace>
  <inkml:trace contextRef="#ctx0" brushRef="#br0" timeOffset="27851">4008 6930 0,'0'-26'0,"0"1"16,0-1-16,-26 26 16,26-26-16,-26 26 15,26 26 1</inkml:trace>
  <inkml:trace contextRef="#ctx0" brushRef="#br0" timeOffset="28181">4367 7033 0,'26'-26'0,"-1"0"16,-25 1-16,0-1 15,-25 26 1,-1 0-1,0 26 1,1-26-16,25 25 0,-26 1 16,0 0-16,26-1 15,26 1 1,0 0-16,-1-26 0,27 25 16,-1 1-16,-25-1 0,25-25 15,0 26-15,-25 0 16,0-26-16,-26 25 0,0 1 15,-26 0-15,0-1 16,-51 1-16,26 0 0,-52-1 16</inkml:trace>
  <inkml:trace contextRef="#ctx0" brushRef="#br0" timeOffset="28762">4777 6391 0,'0'-26'0,"-25"1"16,-1 25-16,-25-26 15,0 26-15,-26-26 0,-26 26 16,0 0-16,-25 0 0,-26 0 16,-26 0-16,-25 0 15,-26 26-15,-25-26 0,-1 51 16,1-25-16,-27 25 16,-24 26-16,24 0 0,1 0 15,26 26-15,-1 0 0,26-1 16,26 1-16,25 25 15,26-25-15,52 25 0,25 0 16,25 1-16,52-1 0,26-25 16,25 25-16,52-26 15,25 1-15,52-26 0,-1 26 16,78-52-16,0 0 16,50-25-16,53 0 0,-1-26 15,26 0-15,-1-52 16,27 1-16,0-26 0,-27 0 15,-24-26-15,-27 1 0,-76-27 16,-1 1-16,-76-26 16,-52 0-16,-77 0 0,-25 0 15,-77 26-15,-26-26 16,-77 26-16,-77 25 0,-26 26 16,-76 26-16,-52 0 0,-51 51 15,-26 25-15,-25 27 16,-27-1-16</inkml:trace>
  <inkml:trace contextRef="#ctx0" brushRef="#br0" timeOffset="30309">6445 3338 0,'0'-26'16,"0"1"-16,-26-1 0,1 0 16,25 1-1,-26-1-15,1 26 0,-1-26 16,-25 26-16,-1-25 0,-25 25 15,0 0-15,-25 25 16,-27-25-16,1 26 0,0 25 16,-26-25-16,26 25 15,-1 1-15,27-1 0,25 26 16,0-26-16,51 26 16,0 0-16,26 0 0,26 0 15,0 26-15,-1-26 0,52 0 16,0 0-16,26-26 15,0 0-15,-1 1 0,26-27 16,1-25-16,25 0 0,-26-25 16,26-27-16,-26 1 15,1 0-15,-1-26 0,-26 0 16,-25 0-16,0-26 16,-25 0-16,-27 1 0,-25-1 15,-25 26-15,-27-25 0,-25 25 16,-25 25-16,-1 1 15,-25 25-15,0 26 0,-1 0 16,27 26-16,25 25 16,0 1-16</inkml:trace>
  <inkml:trace contextRef="#ctx0" brushRef="#br0" timeOffset="30957">6394 4313 0,'0'-26'16,"0"1"-1,25 50 32,27 1-47,-1 0 16,0-1-16,26 27 0,0 25 16,0 0-16,0-1 15,26 27-15,-26 0 0,0 25 16,0 0-16,0 26 15,0 0-15,0 0 0,-26 0 16,26 0-16,0 0 0,-26 0 16,26 25-16,0-25 15,-25 0-15,25 0 0,-26-25 16,0 25-16,0-52 0,1 26 16,-27-51-16,1 26 15,0-52-15,-26 26 0,25-25 16,-25-27-16,0 1 15,26 0-15,-26-1 0,0-50 32,-26 25-17,26-26-15,0 0 0</inkml:trace>
  <inkml:trace contextRef="#ctx0" brushRef="#br0" timeOffset="31338">7831 7571 0,'0'26'16,"-26"-26"-16,26-26 16,26 26-16,-1 0 15,1 0 1,0 0-16,-1 0 15,27 26-15,-27-26 0,1 26 16,-1-1-16,1-25 16,0 26-16,25-26 0,-25 0 15,-1 0-15,27 0 0,-27 0 16,1-26-16,25 26 16,-25-25-16,0-1 0,-26 0 15,25 1-15,-25-1 16,0 0-16,26 1 0,-26-1 15,0 52 17,-26-1-17,26 1-15,-25 0 16</inkml:trace>
  <inkml:trace contextRef="#ctx0" brushRef="#br0" timeOffset="32293">9832 7777 0,'0'-26'16,"0"0"-16,-26 26 0,0-25 16,-25 25-16,0 0 15,-26 0-15,0 0 0,-26 0 16,-25 25-16,0 1 16,-26 0-16,0 25 0,-26-25 15,-25 25-15,0 0 16,-1 0-16,1 26 0,-26 0 15,26-25-15,-26 50 0,26-25 16,25 0-16,26 26 16,0-26-16,26 0 0,51 0 15,0 25-15,26-50 16,25 25-16,26 0 0,26 0 16,0 0-16,51 0 0,0-26 15,25 26-15,26 0 16,1-26-16,50 26 0,1-26 15,25 1-15,0-1 16,52 0-16,0 1 0,25-1 16,26-25-16,0-1 0,25 1 15,1-26-15,-1 26 16,-25-26-16,26 0 0,-52-26 16,26 0-16,-52-25 0,26 0 15,-51-26-15,26 0 16,-52-26-16,26 26 0,-51-25 15,-1-27-15,-25 27 16,-26-1-16,-51 0 0,0-25 16,-51 25-16,-26 1 0,-51-1 15,-26 1-15,0-1 16,-51 0-16,-26 1 0,-26 25 16,-25-26-16,-26 26 15,-51 0-15,-1 26 0,-24 0 16,-1-1-16,-26 1 15,26 25-15,0 26 0,26-25 16,26 25-16</inkml:trace>
  <inkml:trace contextRef="#ctx0" brushRef="#br0" timeOffset="33351">7394 8957 0,'0'-26'0,"0"0"15,0 1-15,0-1 16,0 0-16,0 1 16,26 25-16,-26-26 0,26 26 15,-1 26 1,1-1-16,-26 1 0,26 0 15,-1 25-15,-25 0 16,0-25-16,0 25 0,0-25 16,0 25-16,0-25 0,0 0 15,0-1 1,-25-25 0,25-25-16,0-1 15,0 0-15,25 1 16,-25-1-16,26-25 0,-26 25 15,26-25-15,-1 25 16,1-25-16,0 25 0,-1-25 16,1 25-16,0 26 15,-1 0-15,1 0 0,0 0 16,-1 0-16,-25 26 0,26-1 16,-26 1-16,0 25 15,26-25-15,-26 0 0,0-1 16,0 1-1,0 0-15,-26-26 0,26-26 47,0 0-47,26 1 0,-26-1 16,25 0-16,1 1 16,0-27-16,-1 27 0,1-1 15,-1 26-15,1-25 16,0 25-16,-1 25 0,1-25 15,-26 26-15,26 25 0,-26-25 16,0 25-16,0-25 16,0 25-16,0-25 0,0 25 15,0-25-15,-26-1 0,26 1 16,-26 0 0</inkml:trace>
  <inkml:trace contextRef="#ctx0" brushRef="#br0" timeOffset="33722">8446 8880 0,'0'-26'15,"26"0"-15,-26 1 16,-26 50 15,26 1-31,-25-26 16,25 51-16,-26-25 0,26 0 15,0-1-15,0 1 0,0 0 16,0-1-16,26 1 16,-1 0-16,1-26 15,0 0-15,25 0 0,-25 0 16,-1-26-16,27 26 0,-27-26 16,-25 1-16,26-1 0,-26 0 15,0-25-15,-26 25 16,1 1-16,-1-1 0,-25 26 15,25-26-15,0 26 16,1 0-16,-1 0 0,0 0 16,26 26-1,26 0 1,0-26-16</inkml:trace>
  <inkml:trace contextRef="#ctx0" brushRef="#br0" timeOffset="33974">9113 8803 0,'26'-26'0,"0"1"15,-26-1 1,0 0 0,-26 26-16,0 0 15,-25 0-15,25 0 0,-25 26 16,25 0-16,-25-1 15,26 1-15,-1 25 0,0-25 16,26 25-16,0-25 0,0 25 16,0-25-16,26-1 15,0 1-15,25-26 0,0 26 16,0-26-16,1 0 16</inkml:trace>
  <inkml:trace contextRef="#ctx0" brushRef="#br0" timeOffset="34366">9550 8675 0,'0'-26'0,"0"0"0,0-25 16,0 25-16,0 1 16,0-1-16,-26 0 0,26 1 15,-26-1 1,1 52-1,25-1-15,-26 1 0,26 25 16,-26 1-16,26-1 16,0 26-16,-25-26 0,25 26 15,0-26-15,0 1 16,0-1-16,25-25 0,-25-1 16,0 1-16</inkml:trace>
  <inkml:trace contextRef="#ctx0" brushRef="#br0" timeOffset="34642">9678 8803 0,'26'-26'15,"-1"1"-15,1-1 0,-1 26 16,-25 26 0,-25-26-1,-1 25-15,1-25 0,-27 26 16,27-1-16,-27 1 15,27-26-15,-27 26 0,27-26 16,-1 0-16,0 25 0,52-25 31,0 0-31,-1 26 0,1-26 16,0 0-16,25 26 0,-25-1 16,25-25-16,-25 26 15,25 0-15,-26-1 0,1-25 16,0 26-16</inkml:trace>
  <inkml:trace contextRef="#ctx0" brushRef="#br0" timeOffset="35108">10396 8957 0,'26'-26'0,"-26"0"0,0 1 16,0-1-16,0 0 15,0-25-15,-26 26 0,26-1 16,-25 0-16,-1 1 16,0 25-16,-25-26 0,25 26 15,-25 26-15,25-26 0,1 25 16,-27 1-16,27 0 16,25 25-16,-26-26 0,0 1 15,26 0-15,0-1 16,0 1-16,26 0 0,-26-1 15,26-25-15,25 26 0,-25-26 16,-1 0-16,27-26 16,-27 1-16,27-1 0,-27 0 15,27 1-15,-27-27 0,1 27 16,0-26-16,-26-26 16,0 25-16,25 1 0,-25-26 15,0 26-15,0-1 16,0 27-16,0-1 0,0 52 31,0 25-31,0 0 0,0 1 16,0 25-16,0-26 0,0 26 15,0-26-15,0 26 16,0-26-16,0 1 0,0-27 16,26 1-16</inkml:trace>
  <inkml:trace contextRef="#ctx0" brushRef="#br0" timeOffset="35732">10961 8854 0,'25'-26'0,"-25"1"0,0-1 16,26 26-16,-26-25 0,0-1 16,0 0-16,-26 1 15,1-1-15,25 0 0,-52 1 16,27 25-16,-27-26 0,27 26 15,-27 0-15,1 26 16,25-1-16,1 1 0,-27 0 16,27-1-16,-1 1 15,26 25-15,0-25 0,0-1 16,0 1-16,0 0 0,26-1 16,-1 1-16,1-26 15,25 0-15,-25 0 0,0 0 16,25 0-16,-25-26 15,-1 1-15,27 25 0,-52-26 16,25 0-16,1 1 16,0 25-16,-26-26 0,0 1 15,25-1-15,-25 52 32,0-1-17,0 1-15,0-1 0,0 1 16,0 0-16,0-1 15,0 1-15,26-26 0,-26 26 16,26-26-16,-1 0 16,1-26-16,25 26 0,-25-26 15,0-25-15,25 25 0,-25-25 16,-1 0-16,1 0 16,0-1-16,-1-25 0,-25 26 15,26-26-15,-26 26 16,0 25-16,0 0 0,0 1 15,-26 25-15,26 25 0,-25 1 16,-1 25-16,26 26 16,-26-25-16,26 25 0,0-26 15,0 26-15,0-26 0,0 0 16,0 1-16,0-27 16,26 1-16</inkml:trace>
  <inkml:trace contextRef="#ctx0" brushRef="#br0" timeOffset="36211">11269 8752 0,'-26'-52'16,"0"27"-16,26-1 15,26 26 17,0 0-32,-1-26 15,27 26-15,-1 0 0,0 0 16,0 0-16,1-25 0,-1 25 15,0 0-15,1-26 16,-1 0-16,-25 26 0,-1-25 16,1-1-16,-26 0 15,0 1-15,-26-1 0,26 0 16,-25 1-16,-27 25 0,27 0 16,-1 0-16,-25 0 15,25 25-15,0 1 0,1 25 16,-1-25-16,0 25 0,26-25 15,0 25-15,0 1 16,0-27-16,26 1 0,0 0 16,-1-1-16,1-25 15,25 0-15,-25 0 0,0-25 16,25 25-16,-25-26 0,-1 0 16,-25-25-16,26 25 15,-26 1-15,0-1 0,0 0 16,0 1-16,-26 25 15,26 25 1,0 1-16,26 25 0,-26-25 16,26 25-16,-1 26 15,27-26-15,-27 1 0,27-1 16</inkml:trace>
  <inkml:trace contextRef="#ctx0" brushRef="#br0" timeOffset="37785">9447 9829 0,'0'26'62,"0"-1"-46,0 27-16,-26-27 0,26 27 16,-25-27-16,-1 52 15,0-25-15,26-1 0,-25 26 16,-1-26-16,0 1 0,26 25 16,-25-26-16,25 0 15,0 0-15,0-25 0,0 25 16,0-25-16,25 0 15,1-26-15,25 25 0,1-25 16,25 0-16,0 0 0,0 0 16,25 0-16,26 0 15,-25 0-15,25 0 0,-25-25 16,0 25-16,-1 0 16,-25 0-16,-25 0 0,-1 0 15,0 25-15,-25-25 0,-26 26 16,-26-26-1,0 26-15,-25-26 0</inkml:trace>
  <inkml:trace contextRef="#ctx0" brushRef="#br0" timeOffset="39093">11243 10547 0,'-26'0'15,"1"-25"-15,25-1 16,-26 26-16,0 0 15,26 26 1,0-1-16,-25 1 0,-1 25 16,26 1-16,-26-1 15,1 26-15,-1 0 0,0-26 16,1 26-16,-1-25 0,0 25 16,1-26-16,25 0 15,0-25-15,0 0 0,0-1 16,0 1-16,25-26 15,1 0 1,0 0-16,-1 0 0,27-26 16,25 26-16,0 0 15,25 0-15,27-25 0,-1 25 16,26 0-16,51 0 16,0 25-16,52-25 0,-1 0 15,27 26-15,24-26 0,27 25 16,-26-25-16,0 26 15,0-26-15,-26 26 0,-26-26 16,-25 0-16,-25 0 16,-27 0-16,-25 0 0,-26 0 15,-51 0-15,0-26 0,-25 26 16,-27-26-16,1 1 16,-52-1-16,1 1 15,-1 25-15,-25-26 16,25 26-16,0-26 0,1 26 15,-1-25-15,0 25 16,26-26-16,0 0 16,0 1-16,0-1 15,26-25-15,-26-1 16,26 1-16,-26 0 0,25-1 16,1 1-16,-26-26 0,51-26 15,-25 52 1,-26 0-16,26 0 0,-26 25 15,0-25-15,0 25 16,-26 0-16,-25 1 16,-1 25-16,-25-26 0,0 26 15,-51-26-15,-26 26 16,-25 0-16,-52-25 0,0 25 16,-51 0-16,-26-26 0,-26 26 15,1 0-15,-1 0 16,26-26-16,26 26 0,25 0 15,27 0-15,50 0 16,26 26-16,26-26 0,25 26 16,26-26-16,26 0 0,-1 0 15,1 25-15,0-25 16,0 0-16,25 0 0,-25 26 16,-1-26-16,1 0 15,25 0-15,-25 0 0,0 0 16,25 26-16,0-26 0,1 0 15,-1 0-15,0 0 16,26 25-16,-25-25 16,25 26-16,25-26 15,1 26-15,0-26 16,25 0-16</inkml:trace>
  <inkml:trace contextRef="#ctx0" brushRef="#br0" timeOffset="39681">11884 10907 0,'26'0'15,"0"-26"-15,-1 0 16,-25 1-16,26 25 16,-26-26-16,0 0 0,-26 26 15,1-25-15,-1 25 0,0 0 16,1 0-16,-27 0 15,27 0-15,-27 25 0,27 1 16,-1-26-16,0 26 16,1-1-16,-1 1 0,26 0 15,-26-1-15,26 1 16,0 0-16,26-26 0,-26 25 16,26-25-16,25 0 0,-25 0 15,-1 0-15,27-25 16,-27-1-16,27 0 0,-1 1 15,-25-1-15,-1 0 0,1-25 16,0 0-16,-26-1 16,25 27-16,-25-27 0,0 27 15,0-1-15,0 0 16,-25 26-16,25 26 0,0 0 16,-26-1-16,26 1 15,0 25-15,-26 1 0,26-1 16,0 0-16,0-25 0,0 25 15,0-25-15,26 0 16,0-1-16,-26 1 0,25 0 16</inkml:trace>
  <inkml:trace contextRef="#ctx0" brushRef="#br0" timeOffset="40223">12423 10907 0,'26'-26'0,"-1"0"0,-25 1 16,0-1-16,0 0 0,0 1 15,0-1-15,-25 26 16,-1-26-16,0 26 0,1 0 16,25 26-16,-26 0 15,0-1-15,1 1 0,-1 0 16,26-1-16,0 1 0,0 0 16,0-1-1,26 1-15,-1-26 16,1 0-1,0-26-15,25 26 0,-25-25 16,-1 25-16,1-26 0,0 26 16,-1 0-1,-50 0 17,-1 26-17,52-26 1,-1 0-1,1 0-15,0 0 0,-1 0 16,27 0-16,-27-26 16,27 26-16,-27-26 0,1 1 15,0-1-15,-1 0 0,-25-25 16,0 25-16,0 1 16,0-27-16,0 27 0,0-1 15,0 0-15,-25 26 16,-1 0-1,26 52-15,0-27 0,0 27 16,0-27-16,0 27 16,0-1-16,0 0 0,26-25 15,-26 25-15,25-25 16,-25 0-16</inkml:trace>
  <inkml:trace contextRef="#ctx0" brushRef="#br0" timeOffset="40748">12782 10855 0,'-25'-25'16,"-1"25"-16,26-26 0,26 26 16,-26-26-1,25 26-15,1 0 16,25 0-16,1 0 0,-1 0 16,0 0-16,1 0 15,24 0-15,-24-25 0,-1 25 16,0 0-16,-25 0 0,0-26 15,-52 0 1,0 26-16,1-25 16,-27 25-16,27 0 15,-27 0-15,27 0 0,-1 0 16,1 0-16,-1 0 0,26 25 16,-26-25-16,26 26 15,0 0-15,0-1 0,26 1 16,0-26-16,-26 26 0,25-1 15,1-25-15,-1 26 16,1-26-16,0 0 0,-1 0 16,1 0-16,0-26 15,-1 26-15,-25-25 0,26 25 16,-26-26-16,26 0 0,-26 1 16,0-1-16,0 0 15,25 1-15,-25-1 16,0 52-1,0-1 1,26-25-16,-26 26 0,0 0 16,26-26-16,-26 25 15,25 1-15,1 0 16,0-26-16,-1 0 16,1 0-16,0 0 15,-1 0-15</inkml:trace>
  <inkml:trace contextRef="#ctx0" brushRef="#br0" timeOffset="41035">13757 10804 0,'-25'0'15,"-1"0"1,52 0 0,-26 26-16,25-26 15,1 0-15,-26 25 16,26-25-16,-1 0 15</inkml:trace>
  <inkml:trace contextRef="#ctx0" brushRef="#br0" timeOffset="41336">14142 10753 0,'26'-26'16,"-1"26"-1,1 0 1,-26 26 0,0 25-1,0-25-15,0-1 0,0 27 16,0-1-16,0 0 0,-26-25 15,26 25-15,-25 1 16,-1-27-16,26 27 0,-26-27 16,1 1-16,-27 0 15,27-1-15,-26-25 0,25 0 16</inkml:trace>
  <inkml:trace contextRef="#ctx0" brushRef="#br0" timeOffset="41492">14065 10547 0,'26'-25'15,"-1"-1"-15,-25 1 16,0 50 0,-25-25-1</inkml:trace>
  <inkml:trace contextRef="#ctx0" brushRef="#br0" timeOffset="41845">14476 10727 0,'25'0'0,"27"0"0,-27-26 15,1 1 1,0 25-16,-26-26 15,-26 26-15,0 0 0,1 0 16,-1 0-16,-25 0 16,25 0-16,-25 26 0,25-26 15,0 25-15,26 1 16,26 0 0,0-1-16,25 1 0,-25 0 15,-1-1-15,1-25 16,0 26-16,-1 0 0,-25-1 15,-25 1 1,-1-26-16,0 0 16,-25 0-16,25 0 0,-25 0 15,25 0-15,1 0 16</inkml:trace>
  <inkml:trace contextRef="#ctx0" brushRef="#br0" timeOffset="42556">14886 10778 0,'26'0'0,"-26"-25"0,0-1 31,-26 26-15,0 0-1,1 26-15,-1-26 16,26 25-16,-25 1 0,25 0 15,0-1-15,0 1 16,0 0-16,25-1 16,1 1-16,-1-26 15,1 0-15,25 0 0,-25 0 16,0 0-16,25 0 0,-25 0 16,-1-26-16,1 26 15,0-25-15,-26-1 0,0 0 16,-26 1-16,0-1 15,1 0-15,-1 1 0,0-1 16,1 0-16,-27 26 0,27 0 16,-1 0-16,0 0 15,26 26-15,0 0 16,26-26 0,0 25-16,-1 1 0,1-26 15,0 0-15,-1 26 0,1-26 16,0 0-16,-1 0 15,1 0-15,0-26 0,-1 26 16,1 0-16,0-26 0,-1 26 16,-25-25-16,26 25 15,-26-26-15,26 26 0,-1 0 32,-25 26-32,0-1 15,0 1-15,0 0 16,0-1-16,0 1 15,0 0-15,26-26 0,-26 25 16,26-25 0,-1 0-16,1 0 15,0 0-15,-1-25 0,1-1 16,25 26-16,-25-26 16,0 1-16,-1-1 0,1 0 15,25 26-15,-25-25 16,-1 25-16,1 0 0,0 25 15,-1 1-15,-25 0 16,26-1-16,-26 52 16</inkml:trace>
  <inkml:trace contextRef="#ctx0" brushRef="#br0" timeOffset="43784">6907 3825 0,'26'0'15,"-26"-25"-15,25 25 0,1 0 16,0 0-1,-1 0-15,1 0 0</inkml:trace>
  <inkml:trace contextRef="#ctx0" brushRef="#br0" timeOffset="43952">7523 4005 0,'0'26'0,"0"-1"0,0 1 15,0 0-15,25-26 32,1 0-17,25 0-15</inkml:trace>
  <inkml:trace contextRef="#ctx0" brushRef="#br0" timeOffset="44102">8831 4570 0,'26'25'0,"0"26"0,-1-25 16,-25 0-16,26-26 15,-1 0-15,1 25 0,25-25 16,1 26-16,25-26 0,25 26 16</inkml:trace>
  <inkml:trace contextRef="#ctx0" brushRef="#br0" timeOffset="44260">10525 5288 0,'25'26'0,"1"-1"15,-1 1-15,-25 0 16,26-1-16,0-25 0,-1 26 16,1-26-16,25 25 15,1-25-15,-1 26 0,26-26 16</inkml:trace>
  <inkml:trace contextRef="#ctx0" brushRef="#br0" timeOffset="44445">11679 5827 0,'51'51'0,"-25"-25"0,0-1 16,25 27-16,-25-27 0,-1 1 16,27 0-16,-27-26 15,27 25-15,-1 1 0,0 0 16,1-1-16,-1 27 15,0-52-15,-25 25 0,25 1 16,-25-1-16,25 1 0,-25 0 16,-1-1-16,1 1 15</inkml:trace>
  <inkml:trace contextRef="#ctx0" brushRef="#br0" timeOffset="44605">12962 6776 0,'26'51'0,"-1"1"15,1-1-15,-26 0 0,0-25 16,0 0-16,26-1 16,-26 1-16,25 0 0,1-1 15,-1 1-15,1-1 16,0 1-16,25 0 16,-25 25-16</inkml:trace>
  <inkml:trace contextRef="#ctx0" brushRef="#br0" timeOffset="44769">13449 7802 0,'0'52'0,"26"-1"0,-26 26 16,0-26-16,0 0 0,0 1 15,26-27-15,-26 27 16,25-1-16,1 0 0,-26 1 16,26-1-16,-1 0 0,-25 1 15,26-27-15,-26 27 16,0-1-16,0 0 0</inkml:trace>
  <inkml:trace contextRef="#ctx0" brushRef="#br0" timeOffset="44973">13655 9188 0,'0'25'0,"0"27"0,0-27 16,0 1-16,0 0 0,0-1 15,0 1-15,-26 0 16,26-1-16,0 1 0,-26 0 15,26-1-15,0 1 16,0 0-16,0-1 0,0 27 16,0-27-16,0 1 0,26-1 15,-26 1-15,0 25 16,0-25-16,0 0 0</inkml:trace>
  <inkml:trace contextRef="#ctx0" brushRef="#br0" timeOffset="45117">13552 10163 0,'-26'0'16,"26"25"-16,-25-25 15,25 26 17</inkml:trace>
  <inkml:trace contextRef="#ctx0" brushRef="#br0" timeOffset="45315">13347 9983 0,'-26'0'16,"0"26"-16,1-1 0,25 1 15,0 0-15,0-1 16,0 1-16,25 0 15,1-26-15,0 25 16,-1-25 0,27 0-16,-27 0 0</inkml:trace>
  <inkml:trace contextRef="#ctx0" brushRef="#br0" timeOffset="45478">13834 9983 0,'26'0'0,"0"0"0,-26 26 31,-26-26-15,0 25-16,1-25 15,-1 26-15,-25 0 16,-26-1-16,-26 1 0,-25 0 16</inkml:trace>
  <inkml:trace contextRef="#ctx0" brushRef="#br0" timeOffset="53187">9113 10907 0,'0'-26'16,"0"0"-1,0 52 16,0 0-15,0-1-16,0 1 16,26 0-16,-26 25 15,0-25-15,0-1 0,0 27 16,0-27-16,0 27 16,0-1-16,0 0 0,0-25 15,0 25-15,0 0 16,0 1-16,0-27 0,0 1 15,26 25-15,-26-25 0,0 0 16,25-1-16,-25 1 16,0 0-16,0-1 0,0 1 15,-25 0-15,25 25 0,-26-25 16,26-1-16,-26 27 16,1-27-16,25 27 0,-26-1 15,26-25-15,-26 25 16,26 0-16,0-25 0,0-1 15,-25 1-15,25 0 0,0 25 16,0-25 0,0-1-16,0 1 15,0 0 1,0-1 31,0 1-16,25-26-15,1 0 15,0 26-31,-1-26 16,1 0-16,25 0 15,1 0-15,25 0 0,0 0 16,25 0-16,1 0 0,25 25 15,-25-25-15,25 0 16,0 26-16,1 0 0,-1-26 16,0 0-16,-25 25 15,-26-25-15,0 26 0,-26-26 16,-25 0-16,-1 0 0,-50 0 31,-1 0-31,0 0 16,1 0-16,-1 0 15,0 0-15,26-26 32</inkml:trace>
  <inkml:trace contextRef="#ctx0" brushRef="#br0" timeOffset="53452">10832 12420 0,'0'26'47,"0"0"-47,-25-1 16,25 1-16,0 25 0,-26 1 15,26-1-15,0 26 0,-26-26 16,26 26-16,-25 0 16,25 0-16,-26 0 0,26-26 15,0 26-15</inkml:trace>
  <inkml:trace contextRef="#ctx0" brushRef="#br0" timeOffset="54124">10678 12523 0,'-25'-26'0,"-1"-25"16,26 25-16,0 1 0,26 25 16,-1-26-16,52 26 0,26-26 15,51 26-15,26 0 16,51 0-16,51 26 0,26-26 15,51 26-15,0-1 16,26 1-16,25 0 0,-25-1 16,0 1-16,0 0 0,-26-1 15,-51 1-15,0-26 16,-52 26-16,-25-26 0,-25 0 16,-78 0-16,0 0 15,-77 0-15,1 0 0,-27 0 16,-50 0-1,-1 0-15,0 0 0,26 25 16,-25-25-16,25 26 0,0 0 16,0-1-16,0 1 15,0 25-15,25-25 0,1 0 16,0 25-16,-1-25 0,1 25 16,0-25-16,-1 25 15,1 0-15,0 0 0,-26 1 16,25-1-16,1 0 15,0 1-15,-26-1 0,25 0 16,1 1-16,-26-1 0,0-25 16,0-1-16,0 1 15,-51 0-15,25-1 0,-51-25 16,-26 0-16,1 0 16,-78-25-16,1-1 0,-52 0 15,-52 1-15,-50-27 0,-26 27 16,-52-27-16,-25 27 15,0-27-15,0 27 0,0 25 16,51 0-16,0 0 0,77 0 16,51 25-16,52-25 15,51 26-15,26 0 0,51-1 16,0-25-16,51 26 16,1-26-16,-1 0 0,26-26 15</inkml:trace>
  <inkml:trace contextRef="#ctx0" brushRef="#br0" timeOffset="54628">11397 12728 0,'0'-25'0,"0"-1"0,0 0 15,0 1 1,-26-1-16,1 26 16,-1 0-1,0 0-15,1 0 0,-1 26 16,-25-1-16,25-25 0,0 26 16,26 0-16,-25-1 15,25 1-15,0 0 0,25-26 16,1 25-16,25 1 0,1 0 15,-27-1-15,52 1 16,-51 0-16,25-26 0,-25 25 16,-1 1-16,-25 0 15,-51-1-15,0-25 16,0 26-16,-26-26 0,25 25 16,-25-25-16,26 0 15,0 0-15,25 0 0</inkml:trace>
  <inkml:trace contextRef="#ctx0" brushRef="#br0" timeOffset="55054">11884 12882 0,'26'0'15,"-26"-25"-15,0-1 16,-26 26-16,26-26 15,-25 26-15,-1 0 0,-25-25 16,25 25-16,0 0 16,-25 25-16,25 1 0,1-26 15,-1 26-15,0-1 0,1 1 16,25 0-16,-26-1 16,26 1-16,26 0 15,-1-26-15,1 0 16,-26 25-16,51-25 0,-25 0 15,0 0-15,-1-25 0,27 25 16,-27 0-16,1-26 16,0 0-16,-1 1 15,1 25 1,-26-26-16,0 52 16,0-1-1,-26-25-15,26 26 16,0 0-16,-25-1 0,25 1 15,0-1-15,0 1 16,25-26 0</inkml:trace>
  <inkml:trace contextRef="#ctx0" brushRef="#br0" timeOffset="55552">12013 13036 0,'0'-25'16,"25"-1"-16,-25 0 15,26 26-15,-26-25 0,0-1 16,0 0-16,0 1 15,0 50 17,0 1-32,26 0 15,-26-1-15,0 1 16,0 0-16,25-1 31,1-25-15,-26-25-16,26 25 0,-26-26 15,25 26-15,1-26 16,-26 1-16,26 25 0,-1-26 16,-25 0-16,26 26 15,-26-25-15,25 25 16,-25 25-16,0 1 16,0 0-1,0-1 1,26 1-1,0-26 1,-1 0 0,1-26-16,0 26 15,-1-25-15,1 25 16,0 0 0,-26 25-16,25-25 15,-25 26-15,0 0 16,0-1-16,0 1 15,0-1-15</inkml:trace>
  <inkml:trace contextRef="#ctx0" brushRef="#br0" timeOffset="55966">12654 12934 0,'26'-52'0,"-26"27"0,25-27 15,-25 1-15,0 0 0,26 25 16,-26 0-16,0 1 15,0-1-15,0 52 16,0-1-16,0 1 16,0 25-16,-26 1 0,26 25 15,-25-26-15,25 26 0,0-26 16,-26 26-16,26-26 16,0 1-16,0-1 0,0 0 15,0-25-15,0-52 31,0 1-15,0-27-16,0 1 0,0 0 16,26-1-16,-26 1 0,25 0 15,1 25-15,0-25 16,-1 25-16,1 1 0,25 25 16,-25 0-16,0 0 0,-1 25 15,1-25-15,-26 26 16,0 0-16,0-1 0,0 1 15,-26-26-15,-25 26 16,25-1-16,1-25 0,-27 0 16,27 0-16,-1 0 15,0 0-15,26-25 0,26-1 16</inkml:trace>
  <inkml:trace contextRef="#ctx0" brushRef="#br0" timeOffset="56147">13065 12703 0,'25'-26'0,"1"26"0,-26-26 16,-26 26 0,1 26-1,25 0-15,-26-1 0,26 1 16,-26 0-16,26-1 0,0 27 16,0-27-16,0 27 15,0-27-15,0 1 0,0 0 16,26-1-16,-26 1 15</inkml:trace>
  <inkml:trace contextRef="#ctx0" brushRef="#br0" timeOffset="56500">13372 13062 0,'0'-26'0,"0"1"15,-25-1 1,25 0-1,25 26 1,1 0-16,0 0 16,-1 0-16,27 0 15,-27 0-15,1-25 0,0 25 16,-1 0-16,-25-26 16,26 26-16,-26-26 0,-26 1 15,1 25-15,-27 0 16,27 0-16,-27-26 15,27 26-15,-27 0 0,27 26 16,-1-1-16,0 1 16,1 0-16,25-1 0,0 1 15,25 0-15,-25-1 16,26 1-16,0-1 0,-1 1 16,27 0-16,-27-26 0,1 0 15,0 0-15</inkml:trace>
  <inkml:trace contextRef="#ctx0" brushRef="#br0" timeOffset="56903">13937 13011 0,'0'-26'16,"0"0"-1,-26 26-15,1 0 47,25 26 0,25-26-47,1 0 31</inkml:trace>
  <inkml:trace contextRef="#ctx0" brushRef="#br0" timeOffset="57180">14373 12857 0,'0'-26'15,"0"0"1,0 52 0,0 0-1,26-1-15,-26 27 16,0-1-16,0 0 16,0 0-16,0 1 0,0 25 15,-26-26-15,0 26 16,26-26-16,-25 1 0,-27-1 15,27-25-15,-1-1 0,-25 1 16,-1-26-16,27 0 16</inkml:trace>
  <inkml:trace contextRef="#ctx0" brushRef="#br0" timeOffset="57346">14322 12728 0,'0'-25'0,"0"-1"16,0 0-16,-26 26 0,26 26 47,26 0-47</inkml:trace>
  <inkml:trace contextRef="#ctx0" brushRef="#br0" timeOffset="57680">14886 12934 0,'26'0'0,"-1"0"15,-25-26-15,26 26 16,-26-26-16,-26 26 0,1-25 16,-1 25-16,0 0 15,-25 0-15,0 0 0,0 0 16,25 0-16,-25 0 0,25 25 15,26 1-15,-26 0 16,26-1-16,26 1 16,0 0-16,-26-1 15,25 1-15,1-26 0,0 25 16,-1 1-16,1 0 0,-26-1 16,0 1-1,-26 0-15,1-26 16,-1 0-16,0 0 15,-25 0-15,25 0 0,1 0 16</inkml:trace>
  <inkml:trace contextRef="#ctx0" brushRef="#br0" timeOffset="58371">15194 13036 0,'26'-25'15,"-1"25"-15,-25-26 0,0 0 16,-25 26 15,25 26-15,-26 0 0,26-1-16,0 1 0,0-1 15,0 1-15,0 0 16,0-1-16,26 1 15,-1-26-15,1 26 0,0-26 16,-1 0-16,1 0 16,25 0-16,-25-26 0,0 26 15,-1-26-15,1 1 16,0-1-16,-1 0 0,-25 1 16,0-26-16,0 25 0,-25-25 15,-1 25-15,0 0 16,1 1-16,-1 25 0,-25 0 15,25 0-15,0 0 16,1 25-16,-1 1 0,26 0 16,0-1-16,26 1 0,-1 0 15,1-26-15,0 25 16,-1-25-16,1 0 0,0 0 16,25 0-16,-25-25 0,-1 25 15,1-26-15,0 26 16,-1-26-16,1 26 0,-1-25 15,1 25-15,0 0 16,-1 0-16,1 0 0,0 0 16,-1 25-16,1 1 15,0 0 1,-26-1-16,0 1 0,0-1 16,25 1-16,-25 0 15,0-1-15,26-25 16,0 0-1,-1-25-15,27 25 16,-27-26-16,27 26 0,-1-26 16,0 26-16,1-25 15,-1 25-15,0 0 0,1 25 16,-27-25-16,27 26 0,-27 0 16,-25-1-16,0 27 15,0-27-15</inkml:trace>
  <inkml:trace contextRef="#ctx0" brushRef="#br0" timeOffset="60071">17067 10394 0,'26'-26'0,"-1"26"0,1-26 15,0 26-15,-1 0 16,-25-25-16,-25 25 47,-1 0-32,52 0 32,-26 25 0,25-25-16,1 0-15,-26-25 15,-26 25 1,1 0-17,-1 0-15,0 25 16,1-25-16,-1 26 15,0-26-15,1 26 16,25-1 15,25-25-15,1 0 15,-26-25-31,26 25 16,-26-26-1,25 26-15,-25-26 16,0 52 47,0 0-48,0-1-15,0 27 16,0-1-16,0 0 0,0 0 15,0 1-15,0-1 16,0 0-16,-25 1 0,25-1 16,0-25-16,-26-1 0,0 1 15</inkml:trace>
  <inkml:trace contextRef="#ctx0" brushRef="#br0" timeOffset="60371">16810 10676 0,'-51'-52'0,"25"1"16,1-26-16,-1 26 15,26-26-15,0 26 0,0-1 16,51 1-16,-25 25 0,51 1 16,0-1-16,26 26 15,-1 26-15,1-1 0,25 1 16,-25 25-16,-1 26 0,-25-25 15,0-1-15,-51 26 16,-26-26-16,-26 0 0,1 1 16,-52-27-16,-26 27 0,0-27 15,1 1-15,-1 0 16,1-26-16,25 25 16,0 1-16,25-26 0,27 0 15,-1 0-15</inkml:trace>
  <inkml:trace contextRef="#ctx0" brushRef="#br0" timeOffset="60702">18298 10368 0,'52'-26'0,"-27"1"16,1-1-16,0 26 15,-26-26-15,0 1 0,-26-1 16,0 26-16,1-26 15,-27 26-15,1 0 0,25 26 16,-25 0-16,26-1 16,-1 1-16,26 0 0,0-1 15,26 27-15,-1-27 0,26 27 16,-25-1-16,25-26 16,1 27-16,-27-27 0,1 27 15,0-27-15,-26 1 16,0 0-16,-26-1 0,0 1 15,1 0-15,-27-26 0,1 25 16,0-25-16,25 0 16,1 0-16,-1 0 0,26-25 15</inkml:trace>
  <inkml:trace contextRef="#ctx0" brushRef="#br0" timeOffset="60857">18889 10394 0,'51'-52'0,"0"52"0,-25-25 16,-26 50 0,0 1-16,0 25 0,0 1 15,-26-1-15,26 26 16,-25 0-16,25 25 0,0 1 16,-26 0-16</inkml:trace>
  <inkml:trace contextRef="#ctx0" brushRef="#br0" timeOffset="61480">17914 13344 0,'0'-51'16,"0"25"-16,0 0 0,-26 1 15,26-1-15,0 0 16,-26 26-16,26 26 15,0 0 1,0-1-16,0 27 0,0-1 16,0 0-16,0 1 0,26 25 15,-26 0-15,0 0 16,0-26-16,0 0 0,0 1 16</inkml:trace>
  <inkml:trace contextRef="#ctx0" brushRef="#br0" timeOffset="61767">17529 13652 0,'-26'-77'15,"0"26"-15,1-26 0,25 0 16,0 0-16,0 0 0,25 25 16,1 1-16,25 0 15,1 25-15,-1 26 0,26 0 16,26 26-16,-1-1 15,1 27-15,0 25 0,-1 0 16,-25 0-16,0 0 0,-26 25 16,-25-25-16,-26 0 15,-26 0-15,-51-25 0,-25-1 16,-26 0-16,-1-25 16,-25-1-16,26-25 0,0 26 15,25-26-15,26 0 0,0-26 16,52 1-16</inkml:trace>
  <inkml:trace contextRef="#ctx0" brushRef="#br0" timeOffset="62125">18760 13293 0,'0'-26'15,"26"0"-15,-26 1 0,-26-1 16,1 0 0,-1 26-1,0 0-15,26 26 16,-25-26-16,25 26 0,0-1 16,0 1-16,0 0 0,0 25 15,25-25-15,1 25 16,0-25-16,-1 25 0,27-25 15,-27 25-15,27-25 0,-27 25 16,1-25-16,0 25 16,-26-25-16,0-1 0,0 1 15,-26 0-15,-25-26 16,-1 0-16,1 25 0,0-25 16,-1 0-16,1 0 0,0-25 15</inkml:trace>
  <inkml:trace contextRef="#ctx0" brushRef="#br0" timeOffset="62404">19222 13344 0,'26'-51'16,"-1"-1"-16,1 27 0,-26-27 16,26 27-16,-26-1 15,25 0-15,-25 1 0,26-1 16,25 26-16,-25 0 0,0 0 15,25 26-15,-25-1 16,-1 1-16,1 25 0,-26 1 16,0-1-16,0 0 15,-26 1-15,-25-1 0,25-25 16,1 25-16,-1 0 0,26-25 16,26 0-16,25-1 15,0-25-15,26 26 0,0 0 16,26-26-16,-1 25 15,1 1-15</inkml:trace>
  <inkml:trace contextRef="#ctx0" brushRef="#br0" timeOffset="66328">18863 2260 0,'-26'0'32,"1"0"-17,-27 0-15,27 0 0,-1 26 16,0 0-16,-25-1 16,25 1-16,1 25 0,-1-25 15,26 25-15,0 1 16,0-27-16,0 27 0,26-27 15,25 1-15,-25 0 0,25-26 16,0 0-16,1 0 16,-1-26-16,26 0 0,-26 1 15,1-27-15,-27 27 16,26-27-16,-25 1 0,-26 0 16,0-1-16,0 1 0,-26 0 15,26 25-15,-51 0 16,26 1-16,-1-1 0,-25 26 15,25 0-15,-25 0 0,25 26 16,0-26-16,1 25 16,25 1-16,0 0 0,25-26 15,1 25-15</inkml:trace>
  <inkml:trace contextRef="#ctx0" brushRef="#br0" timeOffset="66952">19761 2183 0,'26'-25'16,"-1"-1"-16,-25 0 15,0 1 1,0 50-16,-25 1 16,25 0-16,0-1 15,0 27-15,0-1 0,-26 26 16,26-26-16,0 26 0,0-25 15,-26-1-15,26 0 16,0-25-16,0 25 0,-25-25 16,25-52-1,0 1 1,0-1-16,0 0 0,0-25 16,25 0-16,1-26 15,0 0-15,-1 0 0,1 0 16,25-26-16,-25 1 15,25 25-15,-25-26 0,25 52 16,0-1-16,-25 1 0,0 51 16,-1 0-16,-25 26 15,26-1-15,-26 27 0,0 25 16,-26-26-16,26 26 0,-25-26 16,25 26-16,-26-26 15,26-25-15,-26 25 0,26-25 16,0 0-16,0-1 15,26-50 1,0-1 0,-1 0-16,27-25 0,-27 0 15,27-1-15,25 1 0,-26 0 16,0 25-16,26-25 16,-25 51-16,-27 0 0,27 0 15,-27 26-15,-25 25 0,0-25 16,0 50-16,0-24 15,0-1-15,-25 0 0,-1 1 16,26-1-16,-26 0 16,26-25-16,-25 25 0,25-25 15</inkml:trace>
  <inkml:trace contextRef="#ctx0" brushRef="#br0" timeOffset="67697">21069 2337 0,'52'-51'15,"-27"25"-15,1-25 0,0 25 16,-26 1-16,-26-1 16,0 26-16,1 0 15,-1 26-15,-25-1 16,25 1-16,0 0 0,-25 25 16,25-25-16,1 25 0,25-25 15,0-1-15,0 1 16,0 0-16,0-1 0,25-25 15,1 26-15,0-26 16,-1 0-16,1 0 0,0-26 16,-1 1-16,-25-1 15,26 0-15,-26 1 0,0-1 16,-26-25-16,26 25 0,-25-25 16,-1 25-16,26 0 15,-26-25-15,26 25 16,26 1-16,25 25 0,-25 0 15,25 0-15,26 0 16,0 0-16,26 0 0,-26 0 16,26 0-16,-27 0 15,27 0-15,-26 0 0,-26 0 16,1 0-16,-1 0 0,-25 0 16,-26-26-16,-26 26 15,-25 0-15,25-25 16,-25 25-16,-1 0 15,-25 25-15,26-25 0,0 26 16,-26-1-16,26 1 0,25 25 16,-25-25-16,25 25 15,0 1-15,26-27 0,0 27 16,26-27-16,0 1 16,-1-26-16,27 26 0,-1-26 15,0 0-15,0 0 0,1 0 16,-1-26-16,0 0 15,1 1-15,-27-1 0,27-25 16,-27-1-16,1 1 0,-26-26 16,26 26-16,-26-26 15,0 0-15,25 0 0,-25 0 16,0 26-16,0-1 16,-25 27-16,-1 50 15,26 1-15,-26 25 16,1 26-16,25 0 0,-26 26 15,26-26-15,-26 0 0,26 0 16,0-26-16,0 26 16,0-26-16,26-25 0,-26 0 15</inkml:trace>
  <inkml:trace contextRef="#ctx0" brushRef="#br0" timeOffset="68337">22352 2337 0,'26'-25'15,"0"-1"-15,-26 0 16,0 1-16,0 50 47,25-25-31,1 26-16,-1-26 0,1 0 15,0 0-15,25 0 16,-25 0-16,25 0 0,0-26 15,-25 1-15,25 25 16,-25-26-16,0 0 0,-1 1 16,1-27-16,-26 27 0,26-26 15,-26-1-15,0 1 16,-26 0-16,26 25 0,-26 0 16,-25 1-16,25 25 15,-25 0-15,25 25 0,-25 1 16,0 25-16,25 1 0,0-1 15,1 26-15,25-26 16,0 0-16,25 1 0,1-27 16,0 27-16,25-27 15,0 1-15,1-26 0,-1 0 16,26 0-16,-26 0 16,26 0-16,0-26 0,0-25 15,-25 25-15,24-25 0,1-26 16,-25 26-16,-1-26 15,0-26-15,-25 26 0,0-25 16,-26-1-16,0 0 0,0 1 16,0 25-16,0 0 15,-26 51-15,0 0 0,1 26 16,-1 26-16,0 25 16,-25 26-16,25 26 0,26 0 15,-25-1-15,25 27 0,0-27 16,0 1-16,0-1 15,51 52-15,0-102 16,-25-1-16,25-25 16,-25-1-16,25 1 0,1-26 15,-1 0-15,-25-26 0</inkml:trace>
  <inkml:trace contextRef="#ctx0" brushRef="#br0" timeOffset="69427">20608 3030 0,'0'-26'0,"25"1"16,-25-1-16,26 26 16,-26-26-16,0 1 0,26 25 15,-26-26-15,0 1 16,-26 25-1,0 0-15,1 25 0,-27-25 16,1 26-16,0-1 16,-26 27-16,0-27 0,-26 27 15,0 25-15,-25 0 0,0 0 16,0 0-16,-26 0 16,-26 0-16,0 25 0,1-25 15,-1 0-15,1 0 0,-27 26 16,1-26-16,26 25 15,-27 1-15,1 0 0,0-1 16,25 27-16,1-1 16,25-26-16,25 52 0,1-25 15,0-1-15,51 26 16,-26-26-16,26 26 0,0-26 16,26 1-16,-26-1 0,26 26 15,-1-26-15,1 0 16,0 1-16,-1-1 0,1 26 15,0-26-15,-1 1 0,1-1 16,26 0-16,-27 0 16,27-25-16,25 0 0,-26-1 15,26 1-15,-26-1 16,26-25-16,0 0 0,0-25 16,26 25-16,-26-26 0,26 0 15,-26-25-15,25 0 16,-25-1-16,26 1 0,-26 0 15,26-1-15,-1-25 16,-25 26-16,26-26 0,-1 26 16,1-26-16,0 25 0,-1-25 15,1 26 1,0-26-16,-26 26 0,25-1 16,-25 1-1,0 0-15,26-1 0,-26 1 16,0-1-16,0 1 15,-26-26 1,26 26-16,-25-1 0,25 1 16,-26 25-16,26 1 15,-26-1-15,26 0 0,0 26 16,-25-25-16,25-1 0,0 0 16,0 1-16,0-27 15,0 1-15,0 0 0,0-52 31,0 0-31,0 1 16,0-1-16,-26 0 16</inkml:trace>
  <inkml:trace contextRef="#ctx0" brushRef="#br0" timeOffset="69809">15528 9162 0,'-26'26'0,"26"-1"16,-26 1-16,1 0 0,25-1 15,-26 1-15,26 0 16,0-1-16,0 1 16,0 0-16,0-1 15,26 1-15,-1 0 16,-25-1-16,26-25 15,0 26-15,-1-26 0,1 0 16,0 0-16,25-26 16,-26 1-16,27 25 0,-1-26 15,0 0-15,1 1 0,25-1 16,-26 0-16,0 1 16,1 25-16,-1-26 0,-25 26 15,-1 0-15,1 0 16,-26 26-1,-26-1 1,1 1-16,-27 25 16,27-25-16</inkml:trace>
  <inkml:trace contextRef="#ctx0" brushRef="#br0" timeOffset="70962">19453 4723 0,'26'0'15,"-1"-25"-15,1-1 16,0 0-1,-1 1 1,-50 50 15,-1 1-31,0 0 16,1 25-16,-1 0 0,0 26 16,-25-25-16,25 25 15,26-26-15,-25 26 0,25-26 16,0 1-16,0-1 15,0-25-15,25-1 0,27 1 16,-27-26-16,27 0 0,25-26 16,-26 1-16,26-1 15,-26-25-15,1-1 0,-1 1 16,0-26-16,-25 26 0,-1-26 16,-25 0-16,0 0 15,0 25-15,-51-25 0,26 52 16,-27-1-16,-25 1 15,26 25-15,-26 0 0,26 25 16,25-25-16,0 26 0,1-1 16,25 27-16,0-27 15,51 1-15,-25 0 0,25-1 16</inkml:trace>
  <inkml:trace contextRef="#ctx0" brushRef="#br0" timeOffset="71606">20428 4518 0,'0'-25'15,"26"-1"-15,-26 0 16,0 52 0,0 25-16,-26 1 15,0-1-15,1 26 16,25 0-16,-26 0 0,0 25 15,1-25-15,-1 0 0,26 0 16,-26-25-16,26-1 16,-25-25-16,25-1 0,0-50 31,0-1-31,0 0 16,0-25-16,25 0 0,1-26 15,0 25-15,-1-50 16,27 25-16,-27-26 0,27 26 15,-1-25-15,-25 25 0,25 25 16,-25 1-16,-1 25 16,1 26-16,0 26 0,-26 0 15,0-1-15,0 27 16,0 25-16,0-26 0,0 26 16,0 0-16,-26-26 0,26 26 15,0-26-15,0-25 16,0 25-16,0-25 0,-26-26 15,26 26-15,26-52 16,0 0 0,-26 1-16,25-27 15,26 1-15,-25-26 0,25 0 16,1 0-16,-1 0 0,0 0 16,26 26-16,-25 0 15,-1-1-15,-25 52 0,25 0 16,-51 52-16,0-1 0,0 0 15,0 52-15,0-26 16,0 25-16,-26-25 0,26 26 16,-25-26-16,25 0 15,-26-26-15,26 1 0,0-27 16,26 1 0</inkml:trace>
  <inkml:trace contextRef="#ctx0" brushRef="#br0" timeOffset="72402">21711 4852 0,'25'-26'0,"1"0"16,-26 1-16,0-1 15,-26 52 1,1-1-16,-1 1 16,0 0-16,1-1 15,-1 27-15,26-1 0,-25 0 16,25 1-16,0 25 15,25-26-15,-25-25 0,26 25 16,-1-25-16,27-1 16,-27-25-16,27 0 0,-27 0 15,27 0-15,-27-25 0,1-1 16,25 0-16,-25-25 16,-26 0-16,26-1 0,-26 1 15,0 0-15,0-1 16,-26 1-16,0 0 0,1-1 15,-27 27-15,27 25 0,-1-26 16,0 26-16,1 0 16,50 0-1,1 0-15,25 26 0,26-26 16,0 25-16,0-25 16,26 26-16,0-26 0,-1 0 15,1 26-15,-26-26 16,0 0-16,-26 0 0,0-26 15,1 26-15,-52-26 0,0 1 16,-26 25 0,-25 0-16,-1 0 0,1 0 15,-26 25-15,26-25 16,-26 52-16,26-27 0,-1 1 16,27 25-16,-1 1 0,0-27 15,26 27-15,0-27 16,0 27-16,26-27 0,-26 1 15,26 0-15,-1-26 16,27 0-16,-27 0 0,26 0 16,-25-26-16,0 0 0,25 1 15,0-1-15,-25-25 16,25-26-16,-25 25 0,25-25 16,-25 0-16,0-25 15,-1 25-15,1 0 0,0 0 16,-1 0-16,-25 26 0,0 25 15,0 0-15,-25 26 16,-1 26-16,0 0 0,26 25 16,-25 26-16,-1 0 15,26 0-15,0 25 0,0 1 16,0-26-16,0 26 0,26-26 16,-26 0-16,25 0 15,-25-26-15,0-25 0,26-1 16,-26 1-16,26-26 15</inkml:trace>
  <inkml:trace contextRef="#ctx0" brushRef="#br0" timeOffset="72991">23045 5083 0,'0'-52'0,"0"27"16,0-1-16,26 0 16,-26 52 15,0 0-16,25-1-15,1-25 16,0 26-16,25-26 16,0 0-16,0 0 0,1 0 15,-1-26-15,0 26 0,1-25 16,-1-1-16,-25 0 16,25 1-16,-51-27 0,26 27 15,-26-27-15,0 27 16,-26-27-16,0 27 0,-25-1 15,25 0-15,-25 26 0,0 0 16,-1 26-16,1 0 16,0-1-16,0 27 0,25-1 15,0 0-15,1 1 0,25 25 16,0-26-16,25 26 16,1-26-16,0 1 0,-1-27 15,26 1-15,1 0 16,25-1-16,-26-25 0,26-25 15,0-1-15,-26 0 0,26 1 16,-25-27-16,25-25 16,-26 0-16,0 0 0,-25-25 15,25 25-15,-25-26 16,-26 1-16,26 25 0,-26-26 16,0 52-16,-26-1 0,0 1 15,1 51-15,-1 0 16,0 0-16,1 51 0,-1 1 15,0-1-15,1 26 16,25 26-16,-26-27 0,26 27 16,0 0-16,0-1 0,0-25 15,26 0-15,-26 0 16,25-25-16,-25-1 0,26-25 16,0-26-16,-1 0 15</inkml:trace>
  <inkml:trace contextRef="#ctx0" brushRef="#br0" timeOffset="74677">21608 6032 0,'0'-26'16,"26"26"0,-26-25-1,25 25-15,1 25 16,0 1 0,-1-26-16,27 51 0,-1-25 15,-25 25-15,25 26 16,0-26-16,1 52 0,-27-26 15,27 26-15,-1-1 0,-25 27 16,-1-1-16,1-25 16,-26 25-16,0 0 0,0-25 15,0 25-15,-26 0 16,1 1-16,-1-1 0,0 26 16,-25 0-16,25 0 0,1 25 15,-27-25-15,1 26 16,25-1-16,-25-25 0,25 26 15,-25-26-15,0 0 16,25 0-16,-25 0 0,0 0 16,-1 0-16,27-26 0,-27 0 15,1 0-15,0 1 16,25-27-16,-25 1 0,-1-26 16,27 0-16,-27 0 0,1 0 15,0 0-15,-1 0 16,1-26-16,0 26 0,-1 0 15,1-26-15,-26 26 16,26-25-16,0 25 0,-1-26 16,-25 0-16,26 26 0,0-25 15,-1-1-15,1-26 16,0 27-16,-1-1 0,1 0 16,25 1-16,-25-27 15,0 27-15,-1-27 0,1 27 16,26-27-16,-27 27 0,27-27 15,-1 1-15,0 0 16,1-26-16,-1 25 0,0-25 16,1 0-1,25-25 32,0-1-16,0 0-15,0 1-16,0-1 0</inkml:trace>
  <inkml:trace contextRef="#ctx0" brushRef="#br0" timeOffset="75011">19607 12395 0,'0'-26'15,"26"0"1,-1 26 0,-25 26-1,0 0 1,0-1-16,0 27 16,-25-27-16,25 1 15,0 25-15,-26-25 16,26 25-16,0-25 0,0 0 15,-26-1-15,26 1 0,0 0 16,0-1-16,26-25 16,0 26-16,25-26 0,0 0 15,1 0-15,25-26 0,-1 26 16,1 0-16,26-25 16,-26 25-16,0 0 0,-26 0 15,1 0-15,-27 0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15T05:26:53.580"/>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1106 10570 0,'-52'0'0,"27"0"0,-1 0 15,0 0-15,26 26 32,52-26-17,-27 0 1,27-26-16,25 26 0,-26-25 16,51-1-16,-25 0 0,0 1 15,26-1-15,-26 26 16,-26-26-16,1 1 0,-27 25 15,1 0-15,-26-26 16,-26 26 0,1 26-16,-1-26 0,0 25 15,1-25-15,-1 26 16,26 0-16,-26-1 0,26 1 16,0 25-16,0-25 15,26 51-15,0-26 0,-1 26 16,-25-26-16,26 26 0,0 0 15,-1 0-15,1-25 16,-26 25-16,26-26 0,-26 0 16,0 1-16,0-27 15,0 1-15,-26 0 0,26-1 16,-26-25-16,1 0 16,25-25-1,-26-1-15,0 0 0,1-25 16,-1 25-16,-25-25 15,-1 25-15,1 1 0,0 25 16,-1 0-16,1 0 0,-26 25 16,0 1-16,26 25 15,-26 1-15,26-1 0,-1 0 16,27 1-16,-1-1 0,0-26 16,26 27-16,0-27 15,26-25-15,0 0 0</inkml:trace>
  <inkml:trace contextRef="#ctx0" brushRef="#br0" timeOffset="439">2491 10750 0,'-26'-26'16,"1"26"0,25-25-16,-26 25 0,0-26 15,1 26-15,-1 0 16,0 0-16,1 0 16,-1 0-16,-25 26 15,25-26-15,0 25 16,1 1-16,-1-1 0,26 1 15,-26 0-15,26-1 0,0 1 16,26 0-16,0-1 16,-1 1-16,1 0 0,25-26 15,1 25-15,-1 1 16,0-26-16,1 26 0,-1-1 16,-25-25-16,-1 26 0,1-26 15,-26 26-15,0-1 16,-26 1-16,1 0 15,-1-1-15,-25-25 16,-1 26-16,1 0 0,-26-26 16,26 0-16,25 0 0</inkml:trace>
  <inkml:trace contextRef="#ctx0" brushRef="#br0" timeOffset="851">2902 10724 0,'25'-25'0,"-25"-1"16,-25 26-16,-1 0 16,0 0-16,1 26 15,-1-1-15,26 1 16,-26 25-16,26-25 15,0 25-15,0-25 0,0 25 16,0-25-16,0 25 0,26-25 16,-26-1-16,26 1 15,-1 0-15,1-26 0,0 25 16,-1-25-16,1 0 16,-26-25-16,25-1 0,1 0 15,0 1-15,-1-1 0,1-25 16,-26-1-16,0 1 15,0 25-15,0-25 0,-26 0 16,1 25-16,-1 1 16,26-1-16,-26 26 0,1 0 15,-1 0-15,1 0 0,25 26 16,-26-1-16,0-25 16,26 26-16</inkml:trace>
  <inkml:trace contextRef="#ctx0" brushRef="#br0" timeOffset="1476">3517 10596 0,'0'-26'15,"-25"26"-15,25 26 31,0 0-15,0-1-16,-26 1 16,26 25-16,0 0 0,0 1 15,0-1-15,0 0 16,-26-25-16,26 25 0,0-25 16,0 0-16,0-1 0,0-50 31,0-1-16,26-25 1,-26 25-16,0-25 0,0-1 16,26 1-16,-26-26 0,0 52 15,0-27-15,25 1 16,1 25-16,-26 1 0,26 25 16,-1 0-16,1 25 0,0 1 15,-1 0-15,1-1 16,0 27-16,-1-27 0,1 26 15,-1-25-15,27 25 16,-27-25-16,1 0 0,0-1 16,-1 1-16,1-26 15,0 26-15,-1-26 16,1 0-16,0-26 16,-1 0-16,-25 1 15,26-27-15,-26 1 0,26 0 16,-26 0-16,0-26 15,0 25-15,0 1 0,-26-26 16,26 51-16,-26 1 0,26-1 16,-25 26-16,-1 0 15,26 26-15,-26-1 16,26 27-16,0-27 16,0 1-16</inkml:trace>
  <inkml:trace contextRef="#ctx0" brushRef="#br0" timeOffset="1766">4697 10545 0,'-25'0'0,"-1"0"0,0 0 15,1 0-15,50-26 31,1 26-31,0-26 0,25 1 16,0-1-16,26 0 16,0 1-16,0-1 0,0 26 15,-25-26-15,25 1 0,-26 25 16,-25-26-16,-1 26 16,1 0-16,-52 0 31,1 0-31,-1 0 0</inkml:trace>
  <inkml:trace contextRef="#ctx0" brushRef="#br0" timeOffset="2413">6237 9801 0,'-51'-26'0,"25"26"0,-25-26 16,-1 26-16,1 0 15,0 0-15,-1 0 0,27 0 16,-1 0-16,0 0 0,52 0 31,25-25-31,1 25 16,25-26-16,0 26 15,25-26-15,1 1 0,-1-1 16,1 0-16,0 26 0,-26-25 16,-26-1-16,0 0 15,1 26-15,-27-25 0,-50-1 16,-1 26-1,-25 0-15,-1 0 0,1 0 16,0 0-16,-1 26 0,1-26 16,25 25-16,1-25 15,-1 52-15,26-27 0,0 27 16,0-1-16,0 26 16,26 0-16,-1 0 0,1 0 15,-26 25-15,26-25 16,-26 0-16,0 0 0,25 0 15,-25-25-15,0-1 0,0-25 16</inkml:trace>
  <inkml:trace contextRef="#ctx0" brushRef="#br0" timeOffset="2922">6981 9954 0,'0'-51'0,"0"26"15,0 50 17,0 1-17,0-1-15,0 27 0,26-27 16,-26 27-16,25-1 0,-25-25 16,0 25-16,26-25 0,-26-1 15,26 1-15,-26 0 16,25-26-16,1 0 15,-1-26-15,-25 0 0,26 1 16,0-27-16,-1 27 16,1-27-16,0 1 0,-26 0 15,25 25-15,-25 0 16,26 1-16,0 50 16,-26 1-1,25 0-15,-25-1 16,26 27-16,-26-27 0,26 1 15,-1 0-15,1-1 16,0-25-16,-1 0 0,1 0 16,0 0-16,-1-25 0,1-1 15,0 0-15,-26-25 16,25 0-16,-25-1 0,0 1 16,0 26-16,-25-27 15,-1 27-15,0-27 0,26 27 16,-25 25-16,-1 0 0,0 0 15,26 25 1,0 1-16</inkml:trace>
  <inkml:trace contextRef="#ctx0" brushRef="#br0" timeOffset="3301">8058 9724 0,'26'0'15,"0"-26"-15,-26 0 16,-26 26-16,0 0 16,1 26-1,-1 0-15,1-1 16,25 1-16,-26 0 16,26 25-16,-26 0 0,26 0 15,0-25-15,26 25 0,-26-25 16,26 25-16,-1-25 15,26-26-15,-25 0 0,25 0 16,1 0-16,-1-26 16,-25-25-16,25 25 0,-25-25 15,-1 25-15,-25-25 16,0 0-16,0 0 0,-25 25 16,-1-25-16,0 25 0,1 26 15,-27-26-15,27 26 16,-27 0-16,27 26 0,-1 0 15,0-26-15,1 25 0,-1 1 16,26 0-16,0-1 16</inkml:trace>
  <inkml:trace contextRef="#ctx0" brushRef="#br0" timeOffset="4733">8623 9698 0,'0'-26'16,"-26"1"-16,26-1 16,-25 0-1,25 1 1,0 50-1,0 1 1,0 0-16,0-1 16,0 1-1,0 0-15,0-1 0,0 1 16,25-26-16,-25 26 0,0-52 62,26 26-62,-26-26 0,0 1 32,26 50-17,-26 1 1,0 0 0,25-1-16,-25 1 15,0 0-15,0-1 0,26 1 16,0-1-1,-26 1-15,25-26 16,1 0 0,0 0-16,-1 0 0,-25-26 15,26 26-15,-1-25 0,1-1 16,0-25-16,-26 25 16,0 1-16,0-27 0,0 1 15,0 25-15,0 1 16,0-27-16,-26 27 0,26-1 15,-26 26-15,26 26 32,0-1-32,0 1 15,0 25-15,26-25 16,-26 25-16,26-25 0,-1 0 16,-25 25-16,26-25 0,0-1 15,-1 1-15,1-26 16,0 0-16,-1 0 0,1 0 15,0 0-15,-1-26 16,1 1-16,0-1 0,-1 0 16,1 1-16,0-1 0,-26-25 15,25 25-15,-25 0 16,26 1-16,-26-1 0,0 0 16,0 1-16,0-1 0,26 26 15,-26-26-15,0 1 16,0-1-1,0 0 1,0 1 47,25 25-48,-25-26 1,26 26-16,-26-26 15,0 1 1,-26-1 15,1 26 1,25 26 14,0-1-14,0 1 140</inkml:trace>
  <inkml:trace contextRef="#ctx0" brushRef="#br0" timeOffset="5922">10034 9441 0,'0'-25'0,"26"-1"15,-26 0 1,-26 1 0,0-1-1,1 26-15,-1 0 16,0-26-16,1 26 0,-1 0 16,0 0-16,1 0 0,-1 26 15,0-26-15,1 26 16,-1-1-16,26 1 0,0 25 15,-26-25-15,26 25 16,0-25-16,26 0 0,-26 25 16,26-25-16,-26-1 15,25 1-15,1 0 0,0-26 16,-1 25-16,1-25 16,0 0-16,-1 0 15,1-25-15,-26-1 0,26 26 16,-1-26-16,1 1 15,-26-1-15,26 0 0,-26-25 16,0 25-16,25 1 0,-25-1 16,0 0-16,0 1 15,0-1-15,0 0 0,0 1 16,0 50 15,0 1-31,0 0 0,26 25 16,-26-25-1,0-1-15,0 1 0,26 0 16,-26-1-16,0 1 0,25 0 16,1-1-1,0-25-15,-1 0 16,1 0 0,0 0-16,-26-25 0,25-1 15,1 0-15,-26 1 16,0-27-16,26 27 0,-26-27 15,0 1-15,0 25 0,0-25 16,-26 25-16,26 1 16,0-1-16,0 52 15,0-1 1,0 1 0,0 25-16,26-25 0,-26 0 15,0-1-15,25 1 16,1 0-16,-26-1 0,26 1 15,-1-26-15,1 26 0,0-26 16,-1 0-16,1 0 16,-1-26-16,1 0 0,0 1 15,-1-1-15,1 0 16,-26-25-16,26 25 0,-26-25 16,0 0-16,0-1 0,0 27 15,0-27-15,0 27 16,-26 25-16,26 25 31,-26 1-31,26 25 0,0 1 16,0-1-16,26 26 15,0 0-15,-1-26 0,1 26 16,0 26-16,-1-26 0,1 0 16,0 25-16,-1-25 15,1 26-15,0 0 0,-1-26 16,1 25-16,-26-25 0,26 0 15,-26-25-15,0-1 16,0-25-16,-26-26 16,0 0-16,1 0 0,-27-26 15,27-25-15,-27 25 16,1-25-16,0 25 0,-1 0 16,1-25-16,25 25 15,1 26-15,-1-25 0,1 25 16,-1 0-16,0 0 15,1 25-15,-1 1 16,0-26-16</inkml:trace>
  <inkml:trace contextRef="#ctx0" brushRef="#br0" timeOffset="7098">1388 12187 0,'-26'25'16,"0"-25"-16,1 26 16,-1-26-16,0 0 15,26 26-15,-25-26 16,50 0-1,1 0-15,0-26 16,51 26-16,0-26 16,51-25-16,52 0 0,25-26 15,51 0-15,78-26 0,25 0 16,77 1-16,26-1 16,51-25-16,26 25 0,-26 26 15,26-25-15,-26-1 16,-51 26-16,-26 26 0,-51-26 15,-52 25-15,-76 1 0,-26 26 16,-51-27-16,-52 27 16,-26-1-16,-25 0 0,-51 26 15,0 0-15,-52 0 16,0 0-16,-51 0 0,0 0 16</inkml:trace>
  <inkml:trace contextRef="#ctx0" brushRef="#br0" timeOffset="7614">1413 12520 0,'26'0'16,"0"-26"-16,25 1 16,0-1-16,52 1 15,0-27-15,51 1 0,51-26 16,26 0-16,25 0 16,78 0-16,25-26 0,26 1 15,25-1-15,52 26 0,0-25 16,0 25-16,0 0 15,-1-26-15,-24 52 0,-27-26 16,-25 0-16,-51 25 0,-52-25 16,-51 26-16,-26 0 15,-51 25-15,-52-25 0,-25 25 16,-25 1-16,-52-1 16,-52 26-16,-25 0 15</inkml:trace>
  <inkml:trace contextRef="#ctx0" brushRef="#br1" timeOffset="57179">6211 8415 0,'26'0'31,"0"0"-31,-1 0 16,1 26-16,-1-26 16,1 0-16,0 0 0,-1 0 15,1 0-15,0 0 0,25 0 16,-25 0-16,-1 25 15,1-25-15,0 0 0,-1 0 16,1 0 0</inkml:trace>
  <inkml:trace contextRef="#ctx0" brushRef="#br1" timeOffset="57515">7186 8492 0,'26'0'15,"-1"0"1,1 0-16,0 0 0,-1 0 16,27 0-16,-27 0 0,27 0 15,-1 0-15,0 0 16,1 0-16,-1-26 0,0 26 16,1 0-16,25 0 15,-52 0-15,27 0 0,-1 0 16,-25 0-16,-1 0 0</inkml:trace>
  <inkml:trace contextRef="#ctx0" brushRef="#br1" timeOffset="57840">8726 8569 0,'25'0'15,"1"0"-15,0 0 16,-1 26-16,1-26 0,-1 0 16,27 0-16,-27 0 15,1 0-15,0 0 0,-1 0 16,27 0-16</inkml:trace>
  <inkml:trace contextRef="#ctx0" brushRef="#br1" timeOffset="58123">9829 8697 0,'25'0'16,"1"-25"0,0 25-16,-1 0 15,1-26-15,0 26 16,-1 0-16,1 0 16,0 0-16,-1 0 0,1 0 15,0 0-15</inkml:trace>
  <inkml:trace contextRef="#ctx0" brushRef="#br1" timeOffset="58336">10958 8697 0,'25'0'16,"1"0"0,0 0-16,-1 0 15,1-25-15,0 25 16,-1 0-16</inkml:trace>
  <inkml:trace contextRef="#ctx0" brushRef="#br1" timeOffset="58590">11907 8646 0,'26'0'16,"-1"0"-1,1 0-15,0-26 16,-1 26-1,1 0-15,0 0 0,-1 0 16,1 0-16,0 0 0,25 0 16,0 0-16,0 0 15,1 0-15,-1 0 0,26 0 16,0 0-16</inkml:trace>
  <inkml:trace contextRef="#ctx0" brushRef="#br1" timeOffset="58800">13318 8672 0,'26'0'0,"-1"0"0,-25-26 15,26 26-15,0 0 0,-26-26 16,25 26-16,1-25 16,0 25-16,-1 0 15,1 0-15,25 0 16,1-26-16,25 26 0,-26 0 15,52 0-15,-27 0 16,27 0-16,-26 26 0,26-26 16</inkml:trace>
  <inkml:trace contextRef="#ctx0" brushRef="#br1" timeOffset="59086">14909 8646 0,'25'0'15,"1"0"-15,0 0 16,-26-26-16,25 26 0,1 0 15,0 0-15,-1-25 16,1 25-16,0 0 0,-1-26 16,1 26-16,25 0 0,-25 0 15,0-26-15,-1 26 16,27 0-16,-27 0 0,27 0 16,-27 0-16,27 0 15,-1 0-15,0 0 0,0 0 16,26 0-16,-25 26 0,-1-26 15,0 0-15,1 0 16,-1 0-16,0 0 16,-25 0-16,25 0 0,-25 0 0,0 0 15,-1 0-15,1 0 16</inkml:trace>
  <inkml:trace contextRef="#ctx0" brushRef="#br0" timeOffset="-70155">11035 4002 0,'25'0'16,"1"0"-1,0 0 1,-1 0-16,1 0 16,25 0-16,-25 0 15,25 0-15,-25 0 0,25 0 16,-25 0-16,25 0 0,-25 0 15,-1 0-15,27 0 16,-27 0-16,1 0 0,0 0 16,-1 0-16,1 0 15,-26-26 1</inkml:trace>
  <inkml:trace contextRef="#ctx0" brushRef="#br0" timeOffset="-35929">10932 2591 0,'0'-26'0,"-26"1"16,26-1-16,-25 0 0,25 1 15,0-1 1,0 52 0,0-1-16,0 1 0,0 25 15,25 1-15,-25-1 16,0 0-16,0 26 0,0 0 15,0-25-15,0 25 16,0 0-16,0-26 0,26 0 16,-26 0-16,0-25 0,0 0 15,0-1-15,0 1 16,26-26-16,-26-26 16,25 1-16,1-1 0,0-25 15,-1-1-15,1-24 16,0 24-16,-26-25 0,25 26 15,1 0-15,-26-1 16,0 27-16,0-1 0,0 0 16,26 26-16,-26 26 15,0 0-15,0-1 16,25 1-16,-25 0 0,26 25 16,-26 0-16,26 1 15,-1-27-15,27 27 0,-27-27 16,1 26-16,-1-25 0,27-26 15,-27 0-15,1 0 16,0 0-16,-1-26 0,27-25 16,-27 0-16,1 0 15,0-26-15,-1-26 0,1 26 16,-26-26-16,0 1 16,0-1-16,0 0 0,0 27 15,-26 24-15,1 1 0,25 25 16,-26 1-16,0 25 15,1 25-15,25 1 0,-26 0 16,0-1-16,26 27 0,0-27 16,0 26-16,0-25 15,26 0-15</inkml:trace>
  <inkml:trace contextRef="#ctx0" brushRef="#br0" timeOffset="-70834">8033 4130 0,'-26'0'15,"52"26"48,-1-26-63,1 0 15,0 0-15,-1 0 16,27 0-16,-1-26 0,0 26 16,1 0-16,-1 0 15,0 0-15,1-25 0,-27 25 16,1 0-16,0 0 0,-1 0 16,-50 0 30</inkml:trace>
  <inkml:trace contextRef="#ctx0" brushRef="#br0" timeOffset="-70472">9418 4028 0,'0'25'15,"26"-25"-15,0 0 16,-1 0 0,1 0-16,0 0 0,-1 0 15,1 0-15,0 0 16,-1 0-16,26 0 0,-25 0 15,25 0-15,1 0 0,-1 0 16,0-25-16,1 25 16,-1 0-16,-25 0 0,-1 0 15,1 0-15,0 0 0,-1 0 16,1 0 0,0 0 30</inkml:trace>
  <inkml:trace contextRef="#ctx0" brushRef="#br0" timeOffset="-112203">387 4310 0,'0'-26'16,"-25"1"-16,25-1 0,-26-25 15,0 25-15,1-25 16,-1 25-16,0 0 0,26 1 16,-25 25-1,25 25 16,0 1-31,0 0 16,0 25-16,0 0 0,0 26 16,0 0-16,-26 26 15,26 25-15,0 1 0,0-1 16,-26 26-16,26 0 16,0-26-16,0 26 0,0 0 15,0 0-15,0-26 0,-25 0 16,25 1-16,0-1 15,0 0-15,0 0 0,-26-25 16,26 25-16,0 1 0,-26-27 16,26 1-16,-25 0 15,25-26-15,-26 0 0,26-1 16,0 1-16,-26-25 16,26-1-16,0 0 0,0 1 15,0-27-15,0 1 16,26 0-16,-26-1 0,26 1 15,-1 0-15,1-26 0,0 0 16,25 25-16,0-25 16,26 0-16,-25 0 0,50 0 15,1 0-15,25 0 16,26 0-16,26-25 0,25 25 16,0-26-16,77 0 0,1 1 15,24 25-15,27-26 16,-1 0-16,27 1 0,-1 25 15,0-26-15,0 26 0,0-26 16,-51 26-16,0 0 16,-26 0-16,-25 26 0,-52 0 15,0-26-15,-51 25 16,0-25-16,-51 26 0,0-26 16,-52 0-16,26 0 0,-51 0 15,-1 0-15,-25-26 16,-25 26-1,25-25-15,-26-1 16,0 26-16,1-26 0,25 1 16,-26-1-16,26 0 0,-26 1 15,26-1-15,0-25 16,-25-1-16,25 1 0,0-26 16,0-25-16,0-1 15,0 0-15,0-25 0,25-26 16,-25 26-16,0-26 0,0 0 15,0 0-15,0 0 16,26 0-16,-26 0 0,0 0 16,0 0-16,0 0 15,0 26-15,26-26 0,-26 0 16,0 26-16,0 0 0,0-26 16,0 25-16,0 27 15,0-1-15,0 1 0,0-1 16,-26 26-16,26 26 15,-26-1-15,26 1 0,0 25 16,-25 1-16,25-1 0,-26 0 16,26 1-1,-26 25-15,26-26 0,0 0 16,-25 26-16,25-25 16,-26 25-16,26-26 0,-26 26 15,1-26-15,-1 26 0,-25 0 16,25-25-16,-25 25 15,-26 0-15,25 0 0,-50 0 16,-1 0-16,1 0 0,-52 0 16,0 25-16,-26-25 15,1 0-15,-27 26 0,1-26 16,-26 26-16,-25-26 16,25 25-16,-26 1 0,26 0 15,-25-1-15,-1 1 16,26 0-16,0 25 0,0-25 15,26-1-15,0 27 0,25-27 16,26 1-16,0 0 16,26-1-16,0-25 0,25 26 15,0 0-15,27-26 0,24 25 16,1-25-16,0 26 16,25-26-16,-25 0 0,25 26 15,0-26-15,1 0 16,-1 0-16,0 0 0,-25 0 15,25 0-15,1 0 0,-1 0 16,0 25-16,1-25 16,-1 0-16,26 26 31,0-1-15,-26 1-1,1-26 1,25 26-16,-26-26 15,26 25 17,0 1-17,0 0 1,0-1 0,0 1-16,0 0 15,0-1-15,0 27 0,0-27 16,-26 1-16,1 25 0,25-25 15,-26 0-15,0 25 16,26-25-16,-25-1 0</inkml:trace>
  <inkml:trace contextRef="#ctx0" brushRef="#br0" timeOffset="-111346">1901 2668 0,'0'-26'0,"0"1"16,0-1 0,0 52-1,0-1 1,0 1-16,0 25 15,0 1-15,-26-1 0,26 0 16,0-25-16,-25 25 16,25-25-16,0 0 0,0-1 15,0 1-15,-26-26 16,26 26-16,0-52 16,0 0-16,0 1 15,0-1-15,0-25 16,0-1-16,0 1 0,26-26 15,-26 0-15,25 0 0,-25 0 16,26 0-16,-26 0 16,26 0-16,-1 26 0,-25 0 15,26-1-15,0 27 16,-1 25-16,1 0 0,-1 0 16,1 25-16,0 27 0,-1-1 15,1 0-15,-26 0 16,26 26-16,-1-25 0,1 25 15,0-26-15,-1 26 16,-25-26-16,26-25 0,-26 25 16,0-25-16,0 0 0,26-1 15,-26-50 1,-26-1 0,26 0-16,0-25 15,0 0-15,-26-26 0,26 0 16,0 0-16,0-26 0,0 26 15,26 0-15,-26 26 16,26 0-16,-26 25 0,25 0 16,1 26-16,0 26 15,-1 25-15,1 1 16,0-1-16,-1 26 0,1-26 16,0 26-16,-1-26 15,1 26-15,-26-25 0,26 25 16,-26-26-16,25 0 15,-25 1-15,0-1 0</inkml:trace>
  <inkml:trace contextRef="#ctx0" brushRef="#br0" timeOffset="-105141">1952 4592 0,'0'-25'15,"0"-1"1,26 52 15,-26-1-15,0 1-16,0 0 0,0-1 15,0 27-15,0-1 0,0 0 16,-26-25-16,26 25 16,0 0-16,0-25 0</inkml:trace>
  <inkml:trace contextRef="#ctx0" brushRef="#br0" timeOffset="-104777">2260 4644 0,'-26'0'0,"1"-26"15,-1 26-15,0 0 16,26 26-16,-25-26 0,25 25 15,-26 1-15,26 0 0,0-1 16,0 1 0,26 0-16,-1-1 15,1-25-15,0 0 16,-1 0-16,1 0 0,0-25 16,-1 25-16,1-26 0,-26 0 15,26 1-15,-26-1 16,0 0-16,0 1 0,0-1 15,0 0-15,-26 1 0,26-1 16,-26 26-16,1 0 16,-1 0-16,0 26 0,1-26 15,-1 25-15,0 1 16,26 0 0</inkml:trace>
  <inkml:trace contextRef="#ctx0" brushRef="#br0" timeOffset="-104405">2645 4567 0,'0'-26'0,"-26"26"16,26-26 0,-25 26-1,25 26 1,-26-26-1,26 26-15,0-1 16,0 1-16,0 0 16,26-1-16,-26 1 15,25-26-15,-25 26 0,26-26 16,0 0-16,-1 0 16,1-26-16,0 26 15,-26-26-15,25 1 0,-25-1 16,0 0-16,0 1 15,-25-1-15,-1 0 16,0 26-16,1 0 16,-1 26-1,0-26-15,26 26 0,-25-26 16,25 25-16</inkml:trace>
  <inkml:trace contextRef="#ctx0" brushRef="#br0" timeOffset="-104080">3132 4464 0,'0'-26'16,"-25"26"0,-1 0-1,26 26 1,-26-26-16,26 26 15,0-1-15,0 1 16,0 0-16,0-1 16,0 1-16,26-26 15,0 0-15,-1 0 16,1-26-16,0 26 16,-1-25-16,1-1 0,-26 0 15,26 26-15,-26-25 16,0-1-16,-26 0 0,0 26 15,1 0-15,-1 0 16,-25 26-16,-26 0 0</inkml:trace>
  <inkml:trace contextRef="#ctx0" brushRef="#br0" timeOffset="-102821">2029 5413 0,'0'-25'0,"0"50"31,0 1-15,0 0-16,0-1 0,0 1 16,-25 25-16,25-25 15,-26 25-15,26-25 0,0 25 16,-26-25-16,26-1 16,0 1-16,0 0 0,0-1 15,0-50 1,0-1-1,0 0-15,0-25 0,26 0 16,-26 0-16,26-1 16,-26-25-16,0 26 0,25-26 15,1 26-15,-26-1 0,25 27 16,-25-1-16,26 0 16,0 26-16,-1 26 0,1 0 15,0 25-15,-1-25 16,1 25-16,0 0 0,-1 1 15,1-1-15,-26 0 0,26-25 16,-26 0-16,25 25 16</inkml:trace>
  <inkml:trace contextRef="#ctx0" brushRef="#br0" timeOffset="-102658">2209 5593 0,'-26'-26'0,"0"1"15,26-1 1,26 0 15,0 26-31,-1 0 16,1-25-16,0 25 0</inkml:trace>
  <inkml:trace contextRef="#ctx0" brushRef="#br0" timeOffset="-101888">2491 5388 0,'0'-26'0,"0"0"94,0 52 0,0 0-94,0-1 15,0 1-15,0 25 16,26-25-16,-26 0 0,0-1 16,0 1-16,0 0 15,0-1-15,0 1 16,0-52 15,0 1-31,0-27 16,0 27-16,0-27 15,0 1-15,0 0 0,0-1 16,25 1-16,-25 0 0,26-1 16,0 27-16,-26-1 15,25 26-15,1 0 0,0 0 16,-1 26 0,1 25-16,-26-25 15,0-1-15,0 1 16,-26 25-16,26-25 0,-25 0 15,25-1-15,-26 1 0,26 0 16,-26-26-16,26 25 16,26-25 15,0 0-31,-1 0 16,1-25-16,0 25 0,-1 0 15,1 0-15,0 0 16,-1 25-16,1-25 0,0 26 15,-26 0-15,0-1 16,-26 1-16,0 0 16,1-26-16,-27 25 0,27 1 15,-27-26-15,27 25 16,-27-25-16,27 0 0,-1 0 16,26-25-1</inkml:trace>
  <inkml:trace contextRef="#ctx0" brushRef="#br0" timeOffset="-101584">3235 5208 0,'26'-26'0,"25"26"16,-51-25-16,26-1 15,-26 0 1,-26 26-1,0 26 1,1-26-16,-1 26 0,0-1 16,1-25-16,-1 52 15,0-27-15,26 1 0,-25 25 16,-1-25-16,26 25 0,0-25 16,0 0-16,26 25 15,-1-25-15,27-26 0,-1 25 16,0-25-16,26 0 15,-25-25-15,25 25 0,-26-26 16,0 0-16</inkml:trace>
  <inkml:trace contextRef="#ctx0" brushRef="#br0" timeOffset="-100604">2311 6209 0,'26'0'0,"-26"-26"0,0 0 15,-26 26 1,1 0-1,-1 0-15,0 0 0,1 26 16,-1-26-16,0 51 16,1-25-16,-1 0 0,26 25 15,-26 0-15,26-25 0,0 25 16,0 0-16,26-25 16,-26 25-16,26-25 0,-1 0 15,27-1-15,-27-25 16,1 26-16,25-26 0,-25-26 15</inkml:trace>
  <inkml:trace contextRef="#ctx0" brushRef="#br0" timeOffset="-100462">2363 6465 0,'-26'0'0,"0"-25"16,-25 25-16,25-26 16,1 26-16,50-26 31,1 26-16,0 0-15,-1 0 0,1 0 16</inkml:trace>
  <inkml:trace contextRef="#ctx0" brushRef="#br0" timeOffset="-100106">2594 6234 0,'0'-25'16,"-26"25"-1,26 25 17,0 1-32,0 0 15,0-1-15,0 1 16,0 25-16,26-25 0,-26 0 16,0-1-16,25 1 15,-25-1-15,26 1 0,0 0 16,-1-26-16,1 0 15,0-26 1,-1 0-16,1 1 16,0-1-16,-26-25 15,25 25-15,-25-25 0,26 0 16,-26 25-16,0 0 0,0 1 16,0-1-16,0 0 15,-26 26-15,26 26 16,-25 0-16,25-1 15</inkml:trace>
  <inkml:trace contextRef="#ctx0" brushRef="#br0" timeOffset="-99598">3055 6157 0,'26'0'0,"-26"-25"15,26 50 17,-26 1-32,25 0 15,-25-1-15,0 1 16,26 25-16,-26-25 16,0 0-16,26-1 0,-26 1 15,0 0-15,0-1 16,0-50-1,0-1 1,-26 0-16,26-25 16,0 25-16,0-25 0,0 0 15,26 25-15,-26-25 0,25-1 16,1 27-16,-26-1 16,26 26-16,-1-26 0,1 26 15,0 0-15,-1 26 16,1 0-16,-26-1 15,0 1-15,0 0 16,-26-1-16,-25 1 16,25 0-16,1-1 0,-1-25 15,-25 26-15,25-26 16,26 26-16,0-1 16,26 1-16,-1-26 15,27 26-15,-1 25 16,0-25-16,1-1 0,25-25 15,-26 26-15</inkml:trace>
  <inkml:trace contextRef="#ctx0" brushRef="#br0" timeOffset="-87669">2978 949 0,'-25'0'0,"25"-26"0,0 1 31,-26 25-31,1 0 16,-1 25 0,0 1-16,1 0 15,25-1-15,-26 27 16,0-27-16,26 1 15,0 0-15,0-1 0,0 1 16,0 0-16,26-1 16,0-25-16,-1 0 15,1 0-15,0-25 16,-1-1-16,1 0 0,-1 1 16,1-1-16,0-25 0,-26 25 15,0-25-15,0 25 16,0 0-16,-26 1 0,26-1 15,-26 26-15,1-26 0,-1 26 16,1 26 0,-1-26-16,26 26 0,-26-1 15,26 1 1</inkml:trace>
  <inkml:trace contextRef="#ctx0" brushRef="#br0" timeOffset="-87023">3312 846 0,'-26'-25'16,"1"25"-16,25 25 31,0 1-15,0 0-16,-26 25 15,26-25-15,0-1 16,0 1-16,0 25 0,-26-25 16,26 0-16,0-1 0,0 1 15,-25-26 17,25-26-32,0 1 15,0-1-15,0 0 0,0-25 16,25 0-16,-25-1 15,0 1-15,26 0 0,-26-1 16,0 1-16,26 25 0,-26-25 16,0 25-16,25 1 15,1 25 1,-26 25-16,26 1 0,-1 0 16,-25-1-16,26 1 15,0 25-15,-26-25 0,25 25 16,-25-25-16,26 0 15,-26-1-15,0 1 0,26 0 16,-26-1 0,0-50-1,0-1 1,0 0-16,0-25 16,25 25-16,-25-25 0,26 25 15,0-25-15,-1 25 16,1-25-16,0 25 0,-1 26 15,1 0-15,25 0 0,-25 26 16,-1 0 0,1 25-16,-26-25 0,0 25 15,0 0-15,0-25 16,0 25-16,0 1 0,0-27 16,0 1-16</inkml:trace>
  <inkml:trace contextRef="#ctx0" brushRef="#br0" timeOffset="-86477">4133 872 0,'-26'26'78,"1"-26"-78,-1 0 31,0 0-15,26-26-1,26 0 1,0 26 0,-26-25-16,25 25 15,-25 25 17,0 1-32,0 0 15,-25-1 1,25 1-1</inkml:trace>
  <inkml:trace contextRef="#ctx0" brushRef="#br0" timeOffset="-85960">4569 641 0,'0'-26'15,"0"1"-15,0-1 16,-25 26 0,25-25-16,-26-1 15,0 26-15,1 0 16,-1 26-16,0-26 16,1 25-16,-1-25 0,26 26 15,-26-1-15,26 1 16,0 0-16,0-1 15,26-25-15,0 26 16,-1-26-16,1 26 0,0-26 16,-1 0-16,1 25 0,0-25 15,-1 0-15,1 26 16,-52 0 0,1-26-1,-1 25-15,0-25 0,1 26 16,-1-26-16,0 0 0,1 26 15,-1-26-15,26-26 16</inkml:trace>
  <inkml:trace contextRef="#ctx0" brushRef="#br0" timeOffset="-85569">4800 667 0,'-26'0'16,"1"0"-16,25 25 16,25-25 15,-25-25-15,26 25-16,0 0 15,-1-26-15,1 0 16,0 1-1,-26-1 1,-26 26 0,0 0-16,1 0 15,-1 0-15,0 0 0,1 0 16,-1 26-16,0-26 16,26 25-16,-25 1 0,25 0 15,0-1-15,-26 1 16,26 0-16,0-1 0,26-25 15,-1 26-15,-25 0 0,26-26 16,0 0-16,-1 0 16,1 0-16</inkml:trace>
  <inkml:trace contextRef="#ctx0" brushRef="#br0" timeOffset="-85370">5031 462 0,'0'-26'0,"0"-25"0,-26 25 15,26 0-15,0 52 32,0 0-17,0 25-15,0-25 16,0 25-16,0 0 0,0-25 16,0 25-16,0 0 0,0-25 15,0 0-15,0-1 16</inkml:trace>
  <inkml:trace contextRef="#ctx0" brushRef="#br0" timeOffset="-85228">4980 641 0,'0'-26'16,"-26"1"-16,26-1 31,26 26-31,-1 0 16,1-25-16,0 25 15</inkml:trace>
  <inkml:trace contextRef="#ctx0" brushRef="#br0" timeOffset="-85037">5339 410 0,'-26'0'15,"26"26"16,0 0-15,0-1-16,0 1 0,0 0 16,0-1-16,0 26 15,0-25-15,0 0 0,0-1 16,0 1-16</inkml:trace>
  <inkml:trace contextRef="#ctx0" brushRef="#br0" timeOffset="-84759">5313 539 0,'-25'-52'0,"25"1"0,-26 0 15,0-1-15,1 1 0,25 0 16,-26 25-16,26-25 16,0 25-16,0 0 0,26 26 15,-1-25-15,1 25 0,25 0 16,1 0-16,-1 25 15,0-25-15,0 26 0,-25 0 16,0-1-16,-1 1 16,-25 0-16,0 25 0,-25-25 15,-1-1-15,-25 1 0,0 0 16,-1-1-16,27 1 16,-27 0-16,27-26 0,-1 0 15</inkml:trace>
  <inkml:trace contextRef="#ctx0" brushRef="#br0" timeOffset="-84070">5570 462 0,'0'25'0,"25"-50"47,1 25-32,0 0 1,-1 25-16,1-25 0,-26 26 16,26 0-16,-26-1 15,0 1-15,0-1 16,0 1-16,-26-26 0,26 26 16,-26-26-16,1 0 15,25-26 1,0 0-1,25 26-15,-25-25 16,26-1-16,-26 1 0,26-1 16,-1 0-16,1 1 15,0-1-15,-1 26 16,1-26-16,0 26 16,-1 0-1,1 0-15,-26 26 47,-26-26-47,26 26 16,-25-1-1,25 1-15,0 0 0,0-1 16,0 1-16,0-1 16,25-25-16,-25 26 0,26-26 15,0 0-15,-1 0 0,1 0 16,0 0-16,-1-26 15,1 26-15,0-25 0,-1-1 16,-25 1-16,0-1 16,0 0-16,-25 26 0,-1-25 15,0-1-15,1 26 16,-27 0-16,27-26 0,-1 26 16,0 0-16,1 0 0,25 26 15,0 0-15,25-1 31,1-25-31,0 0 0,-1 0 16,1 0-16,25 0 16,-25-25-16</inkml:trace>
  <inkml:trace contextRef="#ctx0" brushRef="#br0" timeOffset="-83649">6263 333 0,'0'-25'0,"0"-1"15,0 0-15,0 1 16,-26-1-16,26 0 15,0 1-15,0 50 16,0 1 0,0 0-16,0 25 15,0 0-15,26 1 16,-26-1-16,0 0 0,0 1 16,25 24-16,-25-24 0,0-1 15,0-25-15,0 25 16,0-25-16,26-1 0,-26 1 15,0 0-15,0-52 32,-26 0-32,26 1 15,0-1-15,-25 0 16,25-25-16,0 0 0,0-1 16,0 1-16,0 0 15,25 0-15,1 25 0,-1 0 16,1 1-16,0 25 0,-1 0 15,1 0-15,0 25 16,-1-25-16,-25 26 0,26 0 16,-26-1-16,0 1 0,-26 0 15,1-26-15,-1 25 16,0 1-16,1-26 0,-1 0 16</inkml:trace>
  <inkml:trace contextRef="#ctx0" brushRef="#br0" timeOffset="-83295">6596 410 0,'26'0'78,"-1"0"-78,1-25 16,0 25-16,-1 0 16,1-26-16,-26 0 15,-26 1 1,1-1 0,-1 26-16,0 0 15,1 0-15,-1 0 0,0 0 16,26 26-16,-25-1 15,25 1-15,-26 0 0,26-1 16,0 1-16,0 0 16,26-1-16,-1 1 0,1 0 15,0-1-15,-1-25 16</inkml:trace>
  <inkml:trace contextRef="#ctx0" brushRef="#br0" timeOffset="-82816">6853 410 0,'0'-25'16,"-26"-1"-16,26 0 0,0 1 16,-26-1-16,26 0 15,26 26 1,0 0-16,-1 0 0,1 26 16,0 0-16,-1-1 0,-25 1 15,26 0-15,0-1 16,-26 1-16,0 0 15,0-1-15,-26-25 16,0 0-16,1 0 16,25-25-1,0-1-15,0 0 16,0-25-16,0 25 0,25-25 16,1 0-16,-26-1 15,26 1-15,-26 25 0,25 1 16,-25-1-16,26 0 0,-26 1 31,26 25-31,-26 25 63,0 1-48,0 25 1,0-25-16,25 0 0,-25 25 15,26 0-15,-26-25 16,25 25-16,-25 1 0,0-27 16,26 1-16</inkml:trace>
  <inkml:trace contextRef="#ctx0" brushRef="#br0" timeOffset="-82211">7186 359 0,'0'-26'15,"0"1"1,26 25 15,-26-26-31,25 26 0,1 0 16,0 0-16,-1 0 16,27 0-16,-27 0 0,1-26 15,0 26-15,-1 0 16,1 0-16,-26-25 15,0-1-15,0 0 16,-26 26 0,26-25-16,-25 25 15,-1 25 1,26 1 0,0 0-16,0 25 0,0 0 15,0-25-15,26 25 16,-26 1-16,25-27 0,1 1 15,0 25-15,-26-25 16,25-26-16,-25 25 0,26 1 16,0-26-16,-1 0 15,1 0 1,0 0-16,-26 26 31,0-1-31,-26-25 16,0 26-16,1 0 0,-1-1 15,26 1-15,-26 0 16,1-1-16,50-25 47,-25-25-47,26 25 0,0-26 16,-1 0-1,1 26-15,-52 0 31,1 0-31,-1 26 16</inkml:trace>
  <inkml:trace contextRef="#ctx0" brushRef="#br0" timeOffset="-80423">4749 1283 0,'25'0'31,"1"0"-15,0 0 15,-1 0-15,1 25-1,0 1-15,-1 0 16,1-1 0,-26 1-16,26 25 0,-26-25 15,25 25-15,-25-25 0,0 25 16,26 0-16,-26 26 16,0-25-16,0-1 0,26 0 15,-26 1-15,0-1 16,25 0-16,-25 1 0,0-1 15,0 0-15,0 1 0,0-1 16,-25 0-16,25 0 16,0 1-16,-26-1 0,26-25 15,0 25-15,0 0 16,-26 1-16,26-27 0,0 27 16,-25-1-16,-1 0 0,26-25 15,-26 25-15,1 1 16,-1-1-16,0 0 0,1 0 15,-1 26-15,0-25 16,-25-1-16,25 26 0,1-26 16,-1 1-16,0-1 0,1 0 15,-1 1-15,1-27 16,-1 27-16,0-1 0,1-25 16,-1-1-16,0 27 15,1-27-15,-1 26 0,0-25 16,1 0-16,-1-1 0,26 1 15,-26 0-15,1-1 16,-1 1-16,0 0 0,1-26 16,25 25-16,-26 1 15,0-26-15,1 26 0,-1-1 16,0 1-16,1-26 16,-1 26-16,0-1 15,1-25-15,25 26 0,-26-26 16,0 26-16,1-26 15,-1 25-15,0-25 16,26 26-16,-25-26 16,-1 0-16,26 26 15,-25-26-15,-1 0 0,0 25 16,1-25-16,-1 26 16,0-26-1,1 0 16,25 26-31,-26-26 32,26-26-17</inkml:trace>
  <inkml:trace contextRef="#ctx0" brushRef="#br0" timeOffset="-80067">3671 4207 0,'0'26'0,"0"0"16,0-1-1,0 1-15,0 0 16,-25-1-16,-1 1 16,26 0-16,0-1 15,-26-25-15,26 26 16,0 0-16,0-1 16,0 1-16,0 0 15,26-26 1,0 0-16,-1 25 15,1-25-15,25 0 16,-25 0-16,-1 0 0,1 0 16,25 0-16</inkml:trace>
  <inkml:trace contextRef="#ctx0" brushRef="#br0" timeOffset="-79105">1798 4849 0,'26'0'0,"0"0"15,-1-26-15,1 26 16,25 0-16,26-25 0,-26 25 15,52-26-15,-26 0 16,26 1-16,-1-1 0,78-25 16,-77 25-16,-26 0 15,0 26-15,-1-25 16,-24-1-16,-1 26 0,-25 0 16,-1-26-16,1 26 15,-52 0 1</inkml:trace>
  <inkml:trace contextRef="#ctx0" brushRef="#br0" timeOffset="-77820">4620 4310 0,'0'-26'16,"26"26"0,-26-25-16,0-1 0,26 26 15,-26-26-15,0 1 16,-26 25-1,0 0-15,1 0 16,-1 0-16,1 25 0,-1-25 16,0 26-16,1 0 15,-1-26-15,26 25 0,0 1 16,-26 0-16,26-1 16,0 1-16,26-26 15,-26 26-15,26-26 0,-1 0 16,1 0-1,0-26-15,-1 26 16,-25-26-16,26 1 16,-1-1-16,1 0 15,-26 1-15,26 25 16,-26 25 0,0 1-1,0 0-15,0-1 0,-26 1 16,26 25-16,0-25 15,0 0-15,0-1 0,0 1 16,-26 0-16,26-1 16</inkml:trace>
  <inkml:trace contextRef="#ctx0" brushRef="#br0" timeOffset="-77413">4928 4207 0,'-25'0'16,"-1"0"0,0 0-1,26 26-15,0 0 16,-25-26-16,25 25 0,0 1 15,0 0-15,-26-1 16,26 1-16,0 0 0,0-1 16,26-25-16,-26 26 0,25-26 15,1 0 1,0 0-16,-1-26 16,-25 1-16,26 25 15,-26-26-15,26 0 0,-26 1 16,0-1-16,0 0 0,-26 26 15,0-25 1,1 25-16,-1 25 16,0-25-16,26 26 15,-25-26-15,25 26 16</inkml:trace>
  <inkml:trace contextRef="#ctx0" brushRef="#br0" timeOffset="-77023">5134 4207 0,'-26'0'47,"0"0"-47,1 0 15,25 26-15,-26-26 16,26 26-16,0-1 15,0 1-15,-26 0 0,26-1 16,0 1-16,0 0 16,0-1-16,26-25 15,-26 26-15,26-26 0,-1 0 16,1 0-16,0-26 16,-1 26-16,27-25 0,-27-1 15,1 0-15,-26 1 0,26 25 16,-26-26-16,0 0 15,-26 1-15,0 25 16,1-26-16,-1 26 16,0 0-16,1 0 0,-1 26 15,0-26-15,26 25 16,0 1 0</inkml:trace>
  <inkml:trace contextRef="#ctx0" brushRef="#br0" timeOffset="-76675">5544 4156 0,'-26'0'31,"1"0"-15,-1 0-16,1 0 0,-1 26 15,0-1-15,26 1 16,-25 0-16,-1-1 0,26 1 16,0 0-16,0-1 15,0 1-15,26 0 16,-1-26-16,27 0 0,-27 0 16,26 0-16,-25-26 15,25 26-15,-25-26 0,0 1 16,-1-1-16,1 0 0,-26 1 15,0-1-15,-26 0 16,-25 1-16,25-1 0,-25 26 16,0 0-16,0 0 15,-1 0-15,-25 26 0</inkml:trace>
  <inkml:trace contextRef="#ctx0" brushRef="#br0" timeOffset="-71207">7058 4156 0,'0'26'78,"26"-26"-62,-1 0 0,1 0-16,-1 0 0,1 0 15,0 0-15,25-26 0,-25 26 16,25 0-16,-25 0 16,-1 0-16,1 0 0,0 0 15,-26-26-15,25 26 16</inkml:trace>
  <inkml:trace contextRef="#ctx0" brushRef="#br0" timeOffset="-37722">8366 2437 0,'0'-26'16,"-25"26"-16,-1 0 15,26-25 1,-26 25-16,1 0 0,-1 0 16,0 25-16,1 1 0,-1 0 15,-25 25-15,-1 0 16,1 1-16,0 25 0,0 0 15,25 25-15,-25 1 0,25 0 16,0-1-16,26 1 16,0-1-16,26 1 0,0-26 15,25 0-15,26-26 16,0-25-16,0 25 0,25-51 16,1 0-16,0 0 0,-1-25 15,-25-1-15,26-25 16,-26-26-16,-26 0 0,0 0 15,1-26-15,-52 0 16,0 1-16,-26-1 0,0-25 16,-25 25-16,0 1 15,0 25-15,-26 0 0,0 25 16,25 27-16,-25-1 0,26 26 16,0 0-16,-26 0 15,51 26-15,-25-1 0,25 1 16,0 0-16,26 25 0,0-25 15,0-1-15</inkml:trace>
  <inkml:trace contextRef="#ctx0" brushRef="#br0" timeOffset="-37393">9110 2873 0,'26'0'31,"-26"26"-31,0 0 16,0-1-1,0 27-15,0-1 0,0 0 16,26 0-16,-26 1 0,0 25 16,0-26-16,0 0 15,0-25-15,0 25 0,0-25 16,0 0-16,0-1 16</inkml:trace>
  <inkml:trace contextRef="#ctx0" brushRef="#br0" timeOffset="-36990">9187 3002 0,'0'-26'0,"0"0"0,0 1 16,0-1-16,0 52 31,26-1-15,0 1-16,-1 0 0,1-1 15,0 27-15,-1-1 0,27-26 16,-27 27-16,27-1 16,-27-25-16,1 25 0,25-25 15,-25-1-15,0 1 16,-1 0-16,1-1 0,-1-25 16,1 0-16,0-25 0,-1 25 15,1-26-15,0-25 16,-1 25-16,-25-25 0,26-26 15,-26 25-15,0-24 16,0-1-16,0 25 0,0-25 16,-26 26-16,26 0 0,0-1 15,-25 27-15,25-1 16,-26 26-16,26 26 31,0-1-31,0 1 0,0 0 16</inkml:trace>
  <inkml:trace contextRef="#ctx0" brushRef="#br0" timeOffset="-36701">10419 2745 0,'0'-26'0,"0"1"16,-26 25-1,26-26-15,-25 26 16,-1 0-16,0 0 0,1 26 16,-27-26-16,1 25 15,25 1-15,-25 25 0,25-25 16,-25 25-16,25 1 0,26-1 16,0 0-16,0 1 15,0-1-15,26 0 0,25 0 16,-25-25-16,25 0 15,26-1-15,-25 1 0,-1-26 16,0 0-16,1-26 16</inkml:trace>
  <inkml:trace contextRef="#ctx0" brushRef="#br0" timeOffset="-36552">10368 2950 0,'-26'0'0,"-25"-25"16,25-1-16,0 26 0,1 0 15,50 0 1,1 0 0,0 0-16,25 0 0,0-26 15,1 26-15</inkml:trace>
  <inkml:trace contextRef="#ctx0" brushRef="#br0" timeOffset="-17614">10752 5952 0,'-25'0'0,"-1"0"31,0 0 0,1 0-31,-1 0 16,0 0-16,1 26 16,-1-26-16,1 0 0,-1 0 15,-25 0-15,25 0 0,-25 0 16,25 25-16,-25-25 15,-1 0-15,1 0 0,0 0 16,-1 0-16,1 0 16,25 0-16,-25 0 0,0 0 15,25 0-15,0 0 0,1 0 16,-1 0 0,0 0 15</inkml:trace>
  <inkml:trace contextRef="#ctx0" brushRef="#br0" timeOffset="-17079">11676 5849 0,'-26'0'16,"-25"0"-1,25 0-15,-25 0 16,0 0-16,-1 0 0,1 0 16,0 26-16,0-26 15,-1 0-15,27 0 0,-27 0 16,27 0-16,-1 0 15,0 0-15,1 26 0,-1-26 16</inkml:trace>
  <inkml:trace contextRef="#ctx0" brushRef="#br0" timeOffset="-69797">12625 3976 0,'26'0'31,"0"0"-16,-1 0-15,1 0 16,0 0-16,-1 0 16,1 0-16,0 0 0,-1 0 15,27-25-15,-27 25 0,27 0 16,-27 0-16,27 0 16,-1 0-16,0 0 0,-25 0 15,25 0-15,-25 0 0,-1-26 16,1 26-16,0 0 15,-1 0-15,-25-25 47</inkml:trace>
  <inkml:trace contextRef="#ctx0" brushRef="#br0" timeOffset="-35491">12240 2488 0,'0'26'47,"-25"0"-47,25-1 16,0 1-16,-26 25 0,26 1 15,-25-1-15,25 0 16,-26 26-16,0-25 0,26-1 15,-25-25-15,25 25 0,-26-25 16,26-1-16,0 1 16,-26-26-16,26-26 31,26 1-31,-26-27 0,26 1 16,-26-26-16,25 26 0,1-26 15,0 0-15,-1 0 16,1 0-16,-1 25 0,1 1 15,0 25-15,-1 26 16,1 26-16,0 0 16,-26 25-16,25 0 0,1 1 15,-26 25-15,26-26 16,-26 26-16,25-26 0,-25 1 16,0-1-16,26 0 15,-26-25-15,0 0 0,0-1 16</inkml:trace>
  <inkml:trace contextRef="#ctx0" brushRef="#br0" timeOffset="-35315">12240 2822 0,'-25'0'0,"-1"-26"16,1 26-16,-1 0 15,0 0-15,52 0 31,25 0-15,-25-25-16,25-1 0,0 26 16,26-26-16</inkml:trace>
  <inkml:trace contextRef="#ctx0" brushRef="#br0" timeOffset="-34829">12677 2565 0,'0'-25'0,"25"-27"0,-25 27 15,0-1-15,0 0 0,0 1 16,0-1-16,0 0 15,0 52 1,0 0 0,0 25-16,0-25 15,0 25-15,0-25 0,0 25 16,26 0-16,-26-25 16,26 0-16,-26-1 0,25 1 15,1 0-15,0-1 16,-1-25-16,1 0 15,0-25-15,-1-1 0,1 0 16,0 1-16,-1-27 16,1 1-16,-26 25 0,26-25 15,-26 25-15,25-25 0,-25 25 16,-25 26 0,25 26-16,-26 25 15,0 1-15,1-1 16,-1 26-16,0 0 0,1 0 15,-1 0-15,0 26 0,1-26 16,25 25-16,-26-25 16,26 0-16,0 0 0,0 0 15,0-26-15,0 1 16,0-27-16,0 1 0,0 0 16,0-52 15,0 0-31,0 1 15,0-1 1,0 0-16,-26 26 0</inkml:trace>
  <inkml:trace contextRef="#ctx0" brushRef="#br0" timeOffset="-109256">21708 1206 0,'-26'-26'0,"0"26"16,26 26 15,26 25-31,-26 0 16,26 1-16,-26 24 0,0 1 15,25 26-15,-25 0 16,26-1-16,-26-25 0,26 26 16,-26-26-16,25-26 15,-25 26-15,0-51 0,0 25 16,0-25-16,26-26 16,0 0-1,-1-26-15,27-25 0,-27 0 16,52-26-16,-25-26 15,25 0-15,0-25 0,0 0 16,-1-1-16,-24 1 0,25 0 16,-26 51-16,26-26 15,-51 52-15,25 0 0,-25 51 16,-26 51 0,0-25-16,-26 25 15,0 26-15</inkml:trace>
  <inkml:trace contextRef="#ctx0" brushRef="#br0" timeOffset="-106815">17782 3463 0,'-25'-25'0,"25"-1"15,-26 26 1,26 26 0,0-1-1,0 27-15,0-1 0,-26 0 16,26 1-16,0 25 0,-25 0 15,25 0-15,-26-1 16,0 27-16,1 0 0,-27-1 16,27 1-16,-27 0 15,27 25-15,-1 0 0,0 0 16,1 1-16,-27-1 0,27 0 16,-1 1-16,-25-1 15,25 0-15,1 0 0,-27 1 16,27-27-16,-1 1 15,0 25-15,1-25 0,-1 0 16,0-1-16,1 1 0,25-1 16,0 1-16,-26 0 15,26-26-15,0 25 0,0-25 16,0 0-16,0-25 16,0 24-16,0-24 0,0-27 15,0 27-15,0-27 0,0 1 16,0 0-16,-26-1 15,26 1-15,0 0 0,-25-26 16,25 25-16,25-25 47,1 0-31,0 0-16,-1 0 15,1 0-15,25 0 16,-25 0-16,25 0 0,26 26 15,0-26-15,0 0 0,26 0 16,25 0-16,26 0 16,26 0-16,25 0 0,0 0 15,52 0-15,25 0 0,0 26 16,26-1-16,26-25 16,25 52-16,-26-27 0,26 1 15,-25 0-15,25 25 16,-25-25-16,25-1 0,-26 1 15,-25 0-15,26-1 0,-26-25 16,-26 0-16,0 26 16,-25-26-16,-52 0 0,0 0 15,-25 0-15,-26 26 16,-26-26-16,-25 0 0,-26 0 16,0 0-16,0 0 0,-26 0 15,-25 0-15,-1 0 16,1-26-16,0 26 0,-26-26 15,0 1-15,0-1 16,0 0-16,-26 1 0,26-1 16,-26 26-16,1-26 0,25 1 15,0-1 1,-26 26-16,26-26 0,-26 1 16,26-1-1,0 0-15,-25 1 0,25-1 16,-26-25-16,26-1 0,0 1 15,0-26-15,0-26 16,0 1-16,0-26 0,26-26 16,-1 0-16,1-26 15,0 0-15,25 1 0,0-26 16,1-1-16,-1 1 0,0-26 16,26 26-16,-26 25 15,1-25-15,25 26 0,-26 25 16,0 0-16,-25 25 0,0 27 15,-1-1-15,1 26 16,-26 26-16,0 0 0,0-1 16,-26 27-16,26-1 15,-25 26-15,25-26 0,-26 26 16,0 0-16,26-25 31,-25 25-15,25-26-1,-26 26-15,0 0 16,26-26-16,-51 26 0,25 0 16,-25-25-16,0 25 15,-1-26-15,-25 0 0,-25 26 16,-1-25-16,-25-27 16,-26 27-16,-26-1 0,1-25 15,-26 25-15,-26-25 16,-26 25-16,1-25 0,-1 25 15,-25 0-15,25 1 0,-25 25 16,25-26-16,-25 26 16,26 0-16,25 0 0,0 0 15,0 0-15,26 0 0,-1 0 16,27 0-16,25-26 16,0 26-16,0 0 0,26-25 15,25 25-15,0 0 16,26 0-16,0-26 0,0 26 15,1 0-15,24 0 0,-25 0 16,26 0-16,0 0 16,-1 0-16,27 0 0,-27 0 15,27 0-15,-27 0 16,27 26-16,-1-26 0,0 0 16,-25 0-16,25 0 15,1 0-15,-1 0 0,-25 0 16,25 0-16,0 25 0,1-25 15,-26 0-15,25 0 16,-25 0-16,25 0 0,-25 0 16,-1 0-16,1-25 0,0 25 15,-1 0-15,1 0 16,0 0-16,-1 0 0,1 0 16,25 0-16,-25 0 15,25 25-15,1-25 0,-27 0 16,27 0-16,-1 0 0,1 0 15,25 26-15,-26-26 16,52 26 15,-1-26-15,1 25-16,-26 1 16,0 0-1,-26-1 1,1-25-16,-1 26 15,0 0-15,1-1 16,-1-25-16,0 26 0,1-26 16,-1 0-1,0 26-15,1-26 16,-1 0 0,0 0-1,1 0 1,-1 0-1,0 0-15,1 0 0,-1 0 16,0 25-16,1-25 0,-1 26 16,0 0-16,1-1 15,-1-25-15,0 26 16,1 0 0,-1-26-16,26 25 15,-26-25-15</inkml:trace>
  <inkml:trace contextRef="#ctx0" brushRef="#br0" timeOffset="-97438">19937 3925 0,'0'-25'15,"26"-1"1,0 26-16,-1 0 16,-25 26-1,0-1 1,-25 26-16,-1-25 16,26 25-16,-26 1 0,1-1 15,-1 26-15,0-26 16,1 26-16,-1-25 0,1 25 15,-1-26-15,0 0 16,1-25-16,25 25 0,-26-25 16,26 0-16,0-1 0,26-25 15,-26 26-15,25-26 16,27 0-16,-1 0 0,26-26 16,25 26-16,1 0 15,25 0-15,26 0 0,26 0 16,25 0-16,0 0 0,26 26 15,0 0-15,0-1 16,0 1-16,0-1 0,0 27 16,-26-27-16,-25 1 15,-26 0-15,-26-26 0,0 25 16,-25-25-16,-26 26 0,0-26 16,-26 0-16,0 0 15,-25 0-15,0 0 0,-1 0 16,-25-26-16,-25 1 15,25-1-15,-26 0 16,0 1-16,1-1 0,-1 0 16,0 1-16,1-1 15,-1 26-15,0-25 0,26-27 16,0 27-16,0-1 0,0 0 16,0-25-16,0 0 15,0 25-15,26-25 0,-26-1 16,26 1-16,-1 0 15,-25-1-15,26 1 0,-26 0 16,26 25-16,-26-25 16,0 25-16,0 0 0,25 1 15,-25-1-15,-25 26 16,-1-26-16,-25 26 16,-1 0-16,1-25 0,-51 25 15,-1 0-15,-25 0 0,-26 0 16,0 0-16,-52-26 15,1 26-15,-26 0 0,0-25 16,-25-1-16,-1 26 16,1-26-16,-1 26 0,26-25 15,26 25-15,25-26 16,26 26-16,26 0 0,26 0 16,50 0-16,1 0 0,25 0 15,26 26-15,26-26 16,0 0-16,-1 25 15,27-25-15,-27 0 16,1 0-16,-1 26 0,27-26 16,-27 0-16,1 0 0</inkml:trace>
  <inkml:trace contextRef="#ctx0" brushRef="#br0" timeOffset="-97041">20784 4336 0,'0'-26'16,"26"26"-1,-26-26-15,25 26 16,-25-25 0,0 50-1,0 1 1,0 0-1,-25 25-15,25-25 0,0 25 16,0-25-16,0-1 0,0 27 16,0-27-16,0 1 15,25 0-15,-25-1 16</inkml:trace>
  <inkml:trace contextRef="#ctx0" brushRef="#br0" timeOffset="-96688">21272 4464 0,'25'-26'16,"1"1"0,-26-1-16,0 52 47,-26-1-32,26 1-15,0 0 16,0-1-1,0 1-15,26 0 16,0-26-16,-1 0 16,1 0-16,0-26 15,-1 26 1,-25-26-16,26 26 0,-26-25 16,0-1-16,0 0 15,-26 1-15,1-1 16,-1 26-1,0 0-15,1 0 16,25 26 0,0-1-16</inkml:trace>
  <inkml:trace contextRef="#ctx0" brushRef="#br0" timeOffset="-96285">21990 4387 0,'26'0'16,"-1"-26"-16,-50 26 16,-1 0-16,0 0 15,1 0-15,-1 0 16,0 0-16,-25 26 0,25-26 16,1 26-16,-1-26 15,26 25-15,-26 1 0,26 0 16,0-1-16,0 1 15,26-26-15,25 26 16,-25-26-16,0 0 16,25 0-16,0 0 15,1-26-15,-1 26 0,0-26 16,-25 1-16,0 25 0,-1-26 16,-25 0-16,0 1 15,0-1-15,0 0 0,-25 26 16,-1-25-16,0 25 0,-25 0 15,25 0-15,-25 0 16,25 0-16,1 25 0,-1-25 16,0 26-16,1 0 15,25-1 1,25-25-16</inkml:trace>
  <inkml:trace contextRef="#ctx0" brushRef="#br0" timeOffset="-95950">22631 4413 0,'0'-26'0,"-25"26"32,-1 0-17,0 0-15,26 26 16,-25-1-16,-1 1 15,26 0-15,0-1 0,0 1 16,26 0 0,-26-1-16,25-25 0,27 26 15,-27-26-15,1 0 0,25 0 16,-25-26-16,25 1 16,-25 25-16,25-26 0,-25 0 15,-26 1-15,0-1 16,0 0-16,-26 26 0,1-25 15,-27 25-15,-25 0 0,0 0 16,0 0-16,0 25 16</inkml:trace>
  <inkml:trace contextRef="#ctx0" brushRef="#br0" timeOffset="-94667">19912 5798 0,'0'-26'0,"0"52"63,-26 0-63,26-1 15,-26 1-15,1 25 0,-1-25 16,1 25-16,-1 1 16,26-27-16,-26 27 0,1-27 15,-1 27-15,26-27 0,-26 1 16,26 0-16,0-1 15,-25-25-15,50 0 32,1 0-32,0 0 15,25 0-15,0 0 0,26 0 16,0 0-16,26 0 16,-1 0-16,27 0 0,50 26 15,1-26-15,25 26 16,0-1-16,52 1 0,-1-26 15,27 26-15,-27-1 0,1 1 16,-26-1-16,-26 1 16,-25 0-16,-1-26 0,-25 25 15,-26-25-15,-25 26 16,-26-26-16,0 0 0,-26 0 16,1 0-16,-27 0 0,-25-26 15,0 1 1,-25 25-16,25-26 0,-26 26 15,0-26-15,1 26 16,-1-25-16,0-1 16,26 1-1,0-1-15,26 26 16,-26-26-16,26 1 0,-26-1 16,25 0-16,1 1 15,0-1-15,-1 0 0,1 1 16,0-1-16,-1 0 0,1 26 15,-26-25-15,26-1 16,-26 0-16,-26 1 16,0 25-16,1-26 15,-27 0-15,1 26 0,-26-25 16,0 25-16,-26-26 0,-25 0 16,-26 26-16,-25-25 15,-27 25-15,1-26 0,-52 0 16,1 1-16,-1-1 15,1 0-15,-1 26 0,1-25 16,50-1-16,1 26 0,51-26 16,0 26-16,52 0 15,25 0-15,25 0 0,27 0 16,-1 0-16,0 0 0,1 0 31,25-25-31,-26 25 0,0 0 16,1 0-16,-1 0 15,0 0-15,1 0 0,-1 0 16,0 0 0,26 25-16,0 1 15</inkml:trace>
  <inkml:trace contextRef="#ctx0" brushRef="#br0" timeOffset="-94192">20656 5901 0,'26'0'16,"-1"0"-1,-25 25 1,-25-25-16,25 26 16,-26 0-16,0-1 0,1 1 15,-1 0-15,26 25 16,-26-25-16,1-1 0,-1 1 16,26 0-1,0-52 1,26 26-16,-26-26 15,25 26-15,1-25 16,0-1-16,25 0 0,-25-25 16,25 25-16,-26 1 0,27-1 15,-1-25-15,-25 25 16,-1 26-16,1-26 0,0 26 16,-1 0-16,-25 26 15,0 0 1,0 25-16,0-25 0,0 25 15,0-25-15,0 25 16,0-25-16,0 25 0,0-25 16,0-1-16</inkml:trace>
  <inkml:trace contextRef="#ctx0" brushRef="#br0" timeOffset="-93483">20758 6055 0,'-25'-26'0,"25"0"16,25 26 0,1 0-1,25 0-15,-25 0 0,25 0 16,1 0-16,25 0 0,-26 0 16,0 0-16,1 0 15,-27 0-15,27 0 0,-27 0 16,1 0-16,0 0 15,-1 0 1,-25 26 15,-25 0-31,25-1 0,0 1 16,-26 0-16,26-1 16,-26 1-16,26 0 0,0-1 15,-25 1-15,25-52 47,25 1-31,-25-1-16,26 0 15,-26-25-15,26 25 0,-26-25 16,25 25-16,1 1 16,0-27-16,-1 52 0,1-25 15,0 25-15,-1 0 16,1 0-16,-1 0 0,1 0 15,0 25-15,-1 1 0,-25 0 16,26-26-16,-26 25 16,0 1-16,0 0 0,-26-26 15,1 25-15,-1-25 16,0 0-16,1 26 16,-1-26-16,1 0 15,50 0 1,1 0-1,-1 26-15,1-26 16,0 25-16,-1-25 16,1 26-16,-26 0 0,0-1 15,-26 1 1,1-26-16,-1 0 0,0 26 16,-25-26-16,26 0 15,-27 0-15,27-26 0,-1 26 16,0-26-16,26 1 0</inkml:trace>
  <inkml:trace contextRef="#ctx0" brushRef="#br0" timeOffset="-93249">22170 6003 0,'51'0'15,"-25"0"-15,-1 0 0,-50 0 31,-27 0-31,27 26 16,-27-26-16,1 26 0,25-1 16,-25 1-16,25-26 15,1 51-15,-1-25 0,26 0 16,26-1-16,-1 1 16,27 0-16,-1-1 0,52 1 15,-26 0-15,25-26 0</inkml:trace>
  <inkml:trace contextRef="#ctx0" brushRef="#br0" timeOffset="-92619">19912 6901 0,'0'-51'0,"0"25"0,0 1 16,0-1-16,25 26 0,1 0 31,-26 26-31,0-1 16,0 27-16,0-1 15,0 0-15,0 1 0,0 25 16,0-26-16,0 26 0,-26-26 16,26 1-16,0-1 15,0 0-15,0-25 0,0 25 16</inkml:trace>
  <inkml:trace contextRef="#ctx0" brushRef="#br0" timeOffset="-91995">19886 6978 0,'-26'-51'0,"1"0"16,25 25-16,0 0 15,0 1-15,0-1 0,25 26 16,27-26-16,25 26 0,25 0 16,1 0-16,51 0 15,0 0-15,26 26 0,-1-26 16,26 26-16,26-26 16,-25 25-16,24 1 0,-24 0 15,25-26-15,-26 25 0,26 1 16,-26 0-16,-25-1 15,-26 1-15,-26-26 0,0 26 16,-51-1-16,-26-25 16,1 0-16,-52 26 0,-26-26 31,-25 0-31,25 26 0,0-26 16,-25 0-16,25 25 0,26 1 15,-25 0-15,25-1 16,0 27-16,-26-1 0,26 0 15,0 0-15,0 1 0,0-1 16,0 0-16,0 1 16,0-1-16,0-25 0,0 25 15,-26-25-15,26-1 16,-25 1-16,-1 0 0,1-26 16,-27 25-16,1-25 0,0 26 15,-52-26-15,0 0 16,-25 0-16,0-26 0,-52 26 15,1-25-15,-52-1 16,0 0-16,0 1 0,-26-27 16,1 27-16,25-1 0,0-25 15,0 25-15,77 26 16,0-26-16,26 26 0,51-25 16,26 25-16,76 0 15,1 0 1</inkml:trace>
  <inkml:trace contextRef="#ctx0" brushRef="#br0" timeOffset="-91659">21143 7184 0,'26'0'0,"0"-26"15,-1 26-15,-25-26 0,0 1 16,-25 25-16,-1 0 16,0 0-16,-25 0 15,0 0-15,25 25 0,-25 1 16,25 0-16,-25-1 15,25 27-15,0-1 0,1-25 16,25 25-16,0-26 0,25 27 16,1-27-16,0 1 15,25 0-15,0-1 0,1-25 16,-1 26-16</inkml:trace>
  <inkml:trace contextRef="#ctx0" brushRef="#br0" timeOffset="-91516">21169 7414 0,'-26'0'16,"-25"-25"-16,25-1 16,1 26-16,-1 0 0,26-25 15,26 25-15,-1 0 16,1 0-16,25 0 16,-25 0-16,25-26 0</inkml:trace>
  <inkml:trace contextRef="#ctx0" brushRef="#br0" timeOffset="-91174">21503 7286 0,'25'-25'0,"-25"-1"16,0 0-16,0 1 15,0 50 32,0 1-47,-25 0 16,25-1-16,0 1 0,0 25 15,0-25-15,0 25 16,0-25-16,25-1 0,-25 1 16,26 0-16,-1-1 0,1-25 15,0 0-15,25 0 16,-25 0-16,25 0 0,-25-25 16,25-1-16,-25 0 15,-1 1-15,-25-1 0,0-25 16,0 25-16,0-25 0,0 0 15,0 25-15,-25 0 16,-1 1-16,0 25 16,1 0-1,25 25-15,-26-25 0</inkml:trace>
  <inkml:trace contextRef="#ctx0" brushRef="#br0" timeOffset="-90668">22067 7184 0,'0'-26'15,"0"0"-15,0 52 32,0 0-32,0-1 15,26 1-15,-26 25 0,0 1 16,0-27-16,0 26 15,0 1-15,0-27 0,0 1 16,0 0-16,0-1 16,0-50-1,25 25 1,-25-52-16,0 27 16,0-1-16,26-25 0,0 0 15,-26-1-15,25 1 16,1 25-16,0-25 0,25 25 15,-25 1-15,-1-1 0,1 26 16,-1 0 0,-25 26-16,26-1 0,-26 1 15,0 0-15,-26 25 16,1-25-16,25-1 0,-26 1 16,1 0-16,-27-1 0,27-25 15,-1 0-15,0 0 16,1 0-16,-1 0 0,26 26 15,26-1 1,25 1-16,-25 0 16,25-1-16,26 27 0,-26-1 15,0-25-15,1 25 16</inkml:trace>
  <inkml:trace contextRef="#ctx0" brushRef="#br0" timeOffset="-69448">14216 3900 0,'26'0'16,"-1"0"0,1 0-1,0 0-15,-1 0 16,1 0-16,0 0 0,-1 0 15,27 0-15,-27 0 16,1 0-16,25 0 0,1 0 16,-27 0-16,27 0 0,-1 0 15,-26 0-15,27 0 16,-1-26-16,-25 26 0,-1 0 16,1 0-16,0 0 15</inkml:trace>
  <inkml:trace contextRef="#ctx0" brushRef="#br0" timeOffset="-69064">15525 3797 0,'25'0'0,"1"0"47,0 0-31,-1 0-16,1 0 0,-1 0 15,1 0-15,25 0 0,1 0 16,-27 0-16,27 0 15,-1 0-15,-25 0 0,25 0 16,0 0-16,-25 0 16,0 0-16,-1 0 0,1 0 15,0 0 32,-1 0-31,1 0-1,-26 26 1</inkml:trace>
  <inkml:trace contextRef="#ctx0" brushRef="#br0" timeOffset="-68429">16192 3386 0,'0'26'63,"0"0"-32,25-26-31,-25 25 16,26 1-16,0-26 0,-1 26 15,1-1-15,25 1 16,-25 0-16,25-1 0,-25 1 15,25 0-15,0-26 16,-25 25-16,25 1 0,1 0 16,-27-26-16,1 25 15,0-25-15,-1 0 0,-25 26 16,26-26-16,-26 26 62,-26-1-30,1 1-17,25 0 1,-26-26-16,0 25 16,1 1-16,-1-1 0,-25 1 15,25 0-15,-25-1 0,-1 1 16,1 0-16,26-1 15,-27 1-15,27 0 0,-27-1 16,27 1-16,-1-26 0,0 26 16,1-26-1</inkml:trace>
  <inkml:trace contextRef="#ctx0" brushRef="#br0" timeOffset="-54578">14088 2591 0,'25'0'0,"1"0"63,-26 26-16,26-1-32,-1-25-15,-25 26 0,26 0 16,0-26-16,-1 25 15,1 1-15,-26 0 0,26-1 16,-1-25-16,1 26 16,0 0-16,-1-26 15,1 0 1,0-26 0,-1 0-1,1 1 1,-26-1-16,26 0 15,-26 1-15,25-1 16,-25 0 0,0 52 15,0 0-15,0-1-16,0 1 15,0 0-15,0-1 16,0 1-16,0 25 0,0-25 15,0 0-15,0 25 0,0-25 16,0-1-16,0 1 16,-25 0-16,25-1 0,0 1 15,0-1-15,0 1 16,0 0-16,0-52 78</inkml:trace>
  <inkml:trace contextRef="#ctx0" brushRef="#br0" timeOffset="-53782">14883 2950 0,'-26'0'16,"52"0"93,0 0-93,-1-25 0,1 25-1,0-26-15,-1 0 16,-25 1-1,0-1-15,0 0 32,-25 26-32,-1 0 15,0 0 1,1 0-16,25 26 0,-26 0 16,0-26-16,26 25 0,-25 1 15,25 0-15,-26-1 16,26 1-16,0 0 0,0-1 15,0 1 1,26-26 0,-26 26-16,25-26 0,1 0 15,0 0 1,-1-26-16</inkml:trace>
  <inkml:trace contextRef="#ctx0" brushRef="#br0" timeOffset="-53403">15319 2796 0,'-25'-25'0,"25"-1"16,-26 26 0,26-26-16,-26 26 15,1 0 1,-1 26-1,0-26-15,26 26 16,-25-26-16,25 25 0,0 1 16,0 0-1,0-1-15,25-25 16,-25 26-16,26-26 16,0 26-16,-1-26 0,1 0 15,0 25-15,-1-25 16,1 0-16,0 26 15,-1-26-15,-25 26 16,-25-1 0,-1-25-16,0 0 0,1 26 15,-27-26-15,27 0 0,-1 0 16,0 26-16,1-26 16</inkml:trace>
  <inkml:trace contextRef="#ctx0" brushRef="#br0" timeOffset="-53159">15319 2796 0,'-25'0'16,"25"26"15,-26-26-31,26 26 0,-26-1 15,26 1-15,-25 0 0,-1-1 16,0 1-16,1 0 16,-1-1-16,0 27 0,1-27 15,-1 1-15,26-1 16,-26 1-16</inkml:trace>
  <inkml:trace contextRef="#ctx0" brushRef="#br0" timeOffset="-27625">20553 6029 0,'26'0'62,"0"26"-46,25-26-16,0 0 16,0 0-16,26 25 15,0-25-15,26 0 0,25 26 16,-25-26-16,25 0 0,26 0 16,-26 26-16,1-26 15,-1 0-15,0 0 0,1 0 16,-52 25-16,25-25 15,-51 0-15,1 0 0,-27 0 16,1 0-16,0 0 16,-52 0 46</inkml:trace>
  <inkml:trace contextRef="#ctx0" brushRef="#br0" timeOffset="-26711">23350 6260 0,'-26'0'15,"52"0"1,-1 0 0,1 0-16,0 0 0,25 0 15,0 0-15,1 26 0,25-26 16,0 0-16,0 0 16,0 0-16,25 25 0,-25-25 15,-26 0-15,26 0 16,-25 0-16,-27 0 0,1 0 15,0 0-15</inkml:trace>
  <inkml:trace contextRef="#ctx0" brushRef="#br0" timeOffset="-26425">24222 6209 0,'0'-26'15,"26"52"17,-1-26-17,1 25 1,0-25-16,-1 26 0,1-26 16,-26 26-16,26-26 15,-26 25-15,0 1 16,-26 0-16,0-26 15,1 25-15,-27 1 16,27 0-16,-1-26 16,0 25-1,1-25-15</inkml:trace>
  <inkml:trace contextRef="#ctx0" brushRef="#br0" timeOffset="-25854">24710 6106 0,'25'0'0,"-25"-26"0,0 1 15,0 50 17,0 1-17,0 0-15,0 25 16,26-25-16,-26 25 0,0 0 16,0 1-16,26-27 0,-26 27 15,0-27-15,0 26 16,0-25-16</inkml:trace>
  <inkml:trace contextRef="#ctx0" brushRef="#br0" timeOffset="-25493">24838 6311 0,'-26'-25'0,"1"25"16,50 0 15,1 0-15,0-26-16,25 26 15,-26 0-15,1-26 0,25 26 16,-25-25-16,0 25 0,-1-26 16,1 0-1,-26 1-15,0-1 16,0 0-16,0 52 31,0 0-15,-26-1-16,26 27 15,0-27-15,-25 27 0,25-27 16,0 27-16,0-27 0,0 27 16,-26-27-16,26 1 15,0-1-15,0 1 16</inkml:trace>
  <inkml:trace contextRef="#ctx0" brushRef="#br0" timeOffset="-25232">25351 6080 0,'-26'-25'0,"26"50"31,0 1-15,0 0-16,0-1 15,0 27-15,0-27 0,0 1 16,0 0-16,0 25 16,0-25-16,0-1 0,0 1 15,-25-26-15,25 26 16,0-1-16</inkml:trace>
  <inkml:trace contextRef="#ctx0" brushRef="#br0" timeOffset="-24857">25300 6260 0,'0'-26'15,"25"26"16,1-25-15,0 25-16,-1 0 0,1 0 16,0 0-16,-1 0 0,1 0 15,0 0-15,-1-26 16,1 26-16,-26-26 16,0 1-1,0-1 1,-26 0-16,26 1 15,0 50 17,-25 1-17,25 0-15,0 25 0,0-25 16,0 25-16,0-25 0,0 25 16,0 0-16,0-25 15,0 0-15,0-1 0,0 1 16,0-1-16,0 1 15</inkml:trace>
  <inkml:trace contextRef="#ctx0" brushRef="#br0" timeOffset="-24372">25762 6106 0,'-26'-26'0,"0"26"16,52 0 15,0 0-15,-1 0-16,1 0 16,25 0-16,-25 0 0,-1 0 15,27 0-15,-27 0 0,1 0 16,-26-25 15,-26 25-15,1 0-16,-1 0 15,0 0-15,1 25 16,-1 1 0,26 0-16,0-1 15,-26 1-15,26 0 16,0-1-16,0 27 0,0-27 15,0 1-15,-25 25 0,25-25 16,0 0-16,0-1 16,0 1-16,0-1 15,0 1-15,25-26 47,-25-26-31</inkml:trace>
  <inkml:trace contextRef="#ctx0" brushRef="#br0" timeOffset="-23992">25864 6260 0,'26'26'47,"-1"-26"-32,1 0-15,0 0 0,-1 0 16,27 0-16,-27 0 0,1 0 16,25 0-16,-25 0 15,0-26-15,-1 26 16</inkml:trace>
  <inkml:trace contextRef="#ctx0" brushRef="#br0" timeOffset="-23795">26198 6080 0,'25'0'0,"-25"-25"15,0 50 1,0 1-1,0 25-15,-25-25 16,25 25-16,0 1 16,-26-1-16,26 0 0,-26 1 15,26-1-15,-25 26 0</inkml:trace>
  <inkml:trace contextRef="#ctx0" brushRef="#br0" timeOffset="-19903">17167 5824 0,'-26'0'16,"0"0"172,1 0-188,-1 0 15,0 25-15,1-25 0,-27 0 16,1 0-16,0 0 15,-1 0-15,1 0 0,0 26 16,-1-26-16,1 0 16,0 0-16,-1 0 0,1 0 15,26 0-15,-1 0 0,0 0 16,26 26-16</inkml:trace>
  <inkml:trace contextRef="#ctx0" brushRef="#br0" timeOffset="-19455">16063 5849 0,'-25'0'32,"-1"0"-17,0 0 1,1 26-16,-27-26 0,27 0 16,-27 0-16,27 0 0,-27 0 15,27 0-15,-1 0 16,0 0-16,1 0 0,-1 0 15,1 0 1</inkml:trace>
  <inkml:trace contextRef="#ctx0" brushRef="#br0" timeOffset="-19086">15422 5901 0,'-26'0'0,"1"0"0,-1 0 16,0 0-16,1-26 0,-27 26 16,27 0-16,-27 0 15,1 0-15,0 0 0,-26 0 16,0 0-16,25 0 16,-25 0-16,26 0 0,-26 0 15,26 0-15,25 0 0,-25 0 16,25 0-16,1 0 15,-1 0-15,0 0 16</inkml:trace>
  <inkml:trace contextRef="#ctx0" brushRef="#br0" timeOffset="-18741">14165 5824 0,'0'25'0,"-26"-25"0,0 0 31,1 0-31,-1 0 0,0 0 15,1 0-15,-1 0 16,-25 0-16,25 0 0,-25 0 16,0 0-16,-1 0 0,27 0 15,-27 0-15,1 0 16,0 0-16,-1 26 0,27-26 16,-27 0-16,27 0 15,-27 0-15,27 0 0,-1 0 16</inkml:trace>
  <inkml:trace contextRef="#ctx0" brushRef="#br0" timeOffset="-18411">13164 5849 0,'-26'0'0,"-25"0"16,26 0-16,-27 0 15,27 0-15,-27 0 0,-25 0 16,26 0-16,-26 0 16,26 0-16,-26 26 0,25-26 15,1 0-15,0 0 0,25 0 16,0 0-16</inkml:trace>
  <inkml:trace contextRef="#ctx0" brushRef="#br0" timeOffset="-16436">9547 5952 0,'-26'0'31,"0"0"-15,1 0 0,-1 0-16,0 0 0,1 0 15,-1 0-15,-25 0 16,25 0-16,-25 0 0,-1 0 16,1 26-16,25-26 0,-25 0 15,0 0-15,25 0 16,0 0-16,1 0 0,-1 0 15</inkml:trace>
  <inkml:trace contextRef="#ctx0" brushRef="#br0" timeOffset="-16065">8495 6003 0,'-26'0'0,"0"0"16,1 0-1,-1 0-15,-25 0 16,25 0-16,-25 0 0,-1 0 16,1 0-16,0 0 15,-26 0-15,26 0 0,-26 0 16,25 0-16,1 26 16,-26-26-16,51 0 0,-25 0 15,0 0-15,25 0 0,0 0 16,1 0-16,-1 26 15</inkml:trace>
  <inkml:trace contextRef="#ctx0" brushRef="#br0" timeOffset="-15680">7494 5901 0,'-26'0'47,"1"0"-32,-1 0-15,26 25 16,-26-25-16,1 0 0,-1 26 16,0-26-16,1 0 15,-1 0-15,0 26 0,1-26 16,-1 0-16,0 0 0,26 25 15,-25-25-15,-1 0 16</inkml:trace>
  <inkml:trace contextRef="#ctx0" brushRef="#br0" timeOffset="-15002">7520 5721 0,'-26'0'47,"0"0"-32,1 26-15,-27-26 16,27 0-16,-1 25 15,0-25-15,-25 26 0,25-26 16,-25 0-16,25 26 16,1-26-16,-1 0 0,1 25 15,-1-25 1,26 26 0,0 0 15,0-1-16,0 1-15,0 0 16,0-1 0,0 1-16,0 0 15,0-1-15,0 1 16,0 0-16,0-1 0,0 1 16,0 0-16,0-1 15,0 1 1,26-26 15,-26-26-31,25 26 16,1 0-1,-1 0-15,1 0 16,0 0-16,-1 26 16,1-26-16,0 26 0,-1-1 15,1 1-15</inkml:trace>
  <inkml:trace contextRef="#ctx0" brushRef="#br0" timeOffset="-10670">7956 7055 0,'-26'0'15,"26"26"17,0 0-17,0-1-15,0 1 16,26 0-16,-26-1 16,0 1-16,26 0 0,-26-1 15,25-25 1,-25 26-16,26-26 15,-1 0-15,-25-26 16,26 1-16,0 25 16,-26-26-16,25 0 0,1 1 15,-26-1-15,26 0 0,-26 1 16,0-1-16,0 0 16,0 78 15,-26-27-31,26 52 0,-26 0 15,1 0-15,-1 0 0,0 26 16,26-26-16,-25 25 16,-1-25-16,26 0 0,0-25 15,0-1-15,0 0 16</inkml:trace>
  <inkml:trace contextRef="#ctx0" brushRef="#br0" timeOffset="-10201">8289 7620 0,'26'0'63,"0"0"-32,-1 0-15,1-26-1,0 0-15,-1 1 16,-25-1-1,-25 0 1,-1 1 0,0 25-16,1 0 15,-1 0-15,0 25 0,1-25 16,-1 26-16,26 0 0,-26-1 16,26 1-16,-25 0 15,25-1-15,0 1 0,0 0 16,0-1-16,25 1 15,1 0-15,0-26 16,-1 0-16,1 0 16</inkml:trace>
  <inkml:trace contextRef="#ctx0" brushRef="#br0" timeOffset="-9914">8700 7389 0,'26'-26'15,"-26"1"-15,0-1 16,-26 26 0,26 26-16,-26-26 15,26 25-15,-25 1 0,-1-1 16,26 1 0,26 0-1,-1-26-15,1 25 16,0-25-16,-1 0 0,1 26 15,0-26-15,-1 26 16,1-26-16,-26 25 0,0 1 16,-26 0-16,-25-1 0,-26 27 15,-26-27-15,1 27 16,-27 25-16</inkml:trace>
  <inkml:trace contextRef="#ctx0" brushRef="#br0" timeOffset="-8478">9829 6824 0,'-26'-25'0,"0"25"0,1-26 16,-27 26-16,27-26 15,50 26 1,1-25 0,25 25-16,1-26 0,50 0 15,1 1-15,25-1 0,1 0 16,-1 1-16,26-1 16,-26 0-16,0 26 0,-25-25 15,-26 25-15,-26 0 16,1 0-16,-27 0 0</inkml:trace>
  <inkml:trace contextRef="#ctx0" brushRef="#br0" timeOffset="-8204">10393 6619 0,'26'0'0,"-26"26"16,0-1 0,26-25-16,-26 52 15,0-27-15,0 27 16,0 25-16,0-26 0,0 52 16,0-26-16,-26 0 0,26 25 15,0-25-15,-26 0 16,26 0-16,0 0 15,-25 0-15,25-26 0,-26 1 16,26-27-16,0 1 0</inkml:trace>
  <inkml:trace contextRef="#ctx0" brushRef="#br0" timeOffset="-7503">10804 7184 0,'0'-26'15,"0"52"32,0-1-47,25 1 16,-25 0-16,0 25 0,0-25 15,0 25-15,26 0 0,-26 0 16,0 1-16,26-1 16,-26-25-16,0 25 0,0-25 15,25-26-15,-25 25 0,0 1 16,26-26-1,-26-26-15,26 1 16,-26-1-16,25 0 16,1 1-16,-26-27 0,26 1 15,-1 0-15,1 25 0,-26-25 16,26 25-16,-26 1 16,25-1-16,-25 0 0,26 26 15,-26 26 1,0 0-16,0-1 15,26 26-15,-26-25 0,0 0 16,25-1-16,1 27 16,0-27-16,-1 1 0,1 0 15,0-1-15,-26 1 16,25-26-16,1 26 0,-1-26 16,1 0-16,0 0 0,-1-26 15,1 0-15,0 1 16,-1-1-16,1-25 0,-26-1 15,26 1-15,-26 0 16,0-26-16,0 26 0,0-1 16,0 27-16,0-27 0,0 27 15,0-1-15,-26 52 32,26-1-17,0 1-15</inkml:trace>
  <inkml:trace contextRef="#ctx0" brushRef="#br0" timeOffset="-7069">12061 7184 0,'0'-26'31,"-26"26"-15,26 26-16,-25-26 16,25 25-16,-26 1 15,26 0-15,-26 25 0,1-25 16,25 25-16,-26 0 0,26-25 16,0 25-16,0-25 15,0-1-15,0 1 0,26 0 16,-1-1-16,1-25 15,0 0-15,-1 0 0,1 0 16,0-25-16,-1-1 0,1 0 16,0 1-16,-26-1 15,25-25-15,-25-1 0,0 1 16,-25 26-16,-1-27 16,0 27-16,26-1 0,-25 0 15,-1 26-15,-25 0 0,25 0 16,0 0-1,1 26-15,25 0 0,0-1 16,0 1-16,0 0 16</inkml:trace>
  <inkml:trace contextRef="#ctx0" brushRef="#br0" timeOffset="-6380">12548 6978 0,'-25'-25'16,"25"-1"-16,0 52 62,0-1-62,25 27 16,-25-27-16,0 27 0,26 25 16,-26-26-16,0 0 0,26 26 15,-26-26-15,0 1 16,25-1-16,-25 0 0,0-25 16,26 0-16,-26-1 15,0 1-15,0 0 0,26-26 16,-26-26-1,0 0 1,25 1-16,-25-27 0,26 27 16,-26-27-16,26 1 15,-1 0-15,-25 25 0,26-25 16,-26 25-16,26 26 16,-26-25-16,25 25 0,-25 25 15,26 1-15,-26 0 16,0-1-16,26 26 0,-26-25 15,25 0-15,1-1 16,-26 27-16,26-27 0,-1 1 16,1 0-1,0-26-15,-1 0 0,1 0 16,-1 0-16,27-77 16,-27 51-1,1-25-15,-26-26 0,26 0 16,-26 0-16,0 0 15,25 0-15,-25 0 0,0 26 16,0-1-16,0 1 0,0 25 16,0 1-16,-25 25 15,25 25 1,0 1-16,-26 0 16,26-1-16,0 1 15,0 0-15</inkml:trace>
  <inkml:trace contextRef="#ctx0" brushRef="#br0" timeOffset="-5917">13600 7055 0,'26'0'16,"-26"26"15,-26-26-16,26 26-15,0-1 0,-25 1 16,25 25-16,-26-25 16,26 25-16,-26 1 0,1-27 15,25 26-15,-26-25 16,26 0-16,0-1 0,-26 1 16,26 0-16,0-52 31,26 0-31,-26 1 15,26-27-15,-26 1 16,25 0-16,1 0 0,-26-1 16,26 1-16,-1 0 0,-25-1 15,26 27-15,-26-27 16,26 27-16,-1 25 16,-25 25-16,26-25 15,-26 52-15,26-27 0,-26 27 16,25 25-16,1-26 0,-26 0 15,26 26-15,-26-26 16,25 1-16,-25-1 0,26 0 16,-26-25-16,0 0 15,0-1-15</inkml:trace>
  <inkml:trace contextRef="#ctx0" brushRef="#br0" timeOffset="-5757">13677 7389 0,'-25'-26'0,"25"1"0,-26 25 16,0 0-16,1 0 31,50 0-15,1 0 0,0-26-16,-1 26 0,27 0 15,-1-26-15</inkml:trace>
  <inkml:trace contextRef="#ctx0" brushRef="#br0" timeOffset="-5103">14088 7081 0,'0'-26'0,"0"1"15,0-1-15,0 0 16,0 1 0,-26 25-1,26 25 1,0 1-1,26 0-15,-26-1 16,0 1-16,25 0 16,-25-1-16,0 1 15,26 0-15,-26-1 16,26-25-16,-1 26 0,1-26 16,0 0-16,-1 0 15,1 0-15,0 0 16,-1-26-16,1 26 0,0-25 15,-1-1-15,-25 0 0,26 1 16,-26-1-16,26 0 16,-26 1-16,25-1 0,-25 0 15,0 1 1,0 50 78,0 1-79,-25 25 1,25-25-16,-26 25 0,0 1 16,26-1-16,-25 26 15,-1 0-15,0 0 0,1 0 16,-1-26-16,0 26 0,26-26 15,-25 1-15,25-1 16,-26-25-16,26-1 0,0 1 16,0 0-16,0-52 62,-26 26-31</inkml:trace>
  <inkml:trace contextRef="#ctx0" brushRef="#br1" timeOffset="56700">6006 7722 0,'0'26'62,"0"0"-46,0-1-16,-26 1 0,26 25 16,0-25-16,0 0 0,0 25 15,0-25-15,26-1 16,-26 1-16,0 25 0,0-25 15,0 0-15,0-1 16,26-25-16,-26 26 0,0-1 16</inkml:trace>
  <inkml:trace contextRef="#ctx0" brushRef="#br1" timeOffset="59712">16602 8543 0,'26'0'0,"-1"0"16,1 0-1,0 0-15,-1 0 16,1 0-16,0 0 16,-1 0-1,1 0-15,-26-25 0,26 25 16,-1 0-16,1 0 15,25 0-15,-25 0 0,0 0 16,-1 0-16,1 0 0,0 0 16,-1 0-16,1 0 15,0 0-15,-1 0 32,-25-26-32,26 26 15,0 0 16,-1 0 1,-25-26-1,0 1 16,0-1-32,26 0 1,-26 1-16,0-1 16,0 0-16,0 1 15,0-1-15,0-25 16,0 25-16,25-25 0,-25 0 16,0-1-16,0 1 0,26 0 15,-26 25-15,0 0 16,0-25-16,26 51 15,-26-26 1,-26 52 0,26 0-16,0-1 15,-26 1-15,26 0 16</inkml:trace>
  <inkml:trace contextRef="#ctx0" brushRef="#br1" timeOffset="60293">17013 8056 0,'-26'0'15,"26"-26"1,26 26 46,-1 0-30,1 0-32,0-25 15,-1 25 1,1-26-16,0 0 16,-1 1-16,1-1 15,0-25-15,-26 25 0,25 0 16,1 1-16,-26-1 15,25 0-15,1 1 0,0-1 16,-1 26 0,1 26-1,0-1-15,-26 1 16,25 0-16,-25-1 16,26 27-16,-26-27 0,26 27 15,-26-27-15,25 1 16,-25 25-16,26-25 0,-26 0 15,0-1-15,26 1 0,-26 0 16</inkml:trace>
  <inkml:trace contextRef="#ctx0" brushRef="#br1" timeOffset="61277">14011 9159 0,'-26'-26'16,"26"1"-16,0-1 0,0 0 15,26 26 1,-26 26 0,0 0-16,25-1 0,-25 1 15,0 0-15,0-1 0,0 1 16,0 0-16,0-1 15,0 1-15,0 0 0,0-1 16,0 1 0,0-52-1,0 1 1,0-1-16,0 0 0,26 1 16,-26-1-16,26-25 0,-1-1 15,-25 27-15,26-27 16,0 27-16,-26-1 0,25 1 15,1 25-15,0 0 16,-1 0-16,-25 25 16,26 1-16,-26-1 0,26 1 15,-26 0-15,0-1 16,0 1-16,25 0 0,-25-1 16,0 1-16,0 0 15,26-52 1,-26 0-1,26 1-15,-1-1 16,-25 0-16,26 1 0,0-1 16,25-25-16,-25 51 15,25-26-15,-25 26 16,-1 0-16,1 26 0,0-1 16,-26 1-16,25 0 15,-25-1-15,26 1 0,-26 0 16,0-1-16,25 1 0,-25 0 15</inkml:trace>
  <inkml:trace contextRef="#ctx0" brushRef="#br1" timeOffset="61511">15037 9159 0,'-26'0'0,"1"0"15,-1 0-15,0 0 16,26-26 0,26 26-1,0 0-15,-1 0 16,27-25-16,-27 25 0,27 0 16,-27 0-16,27 0 15,-27 0-15,1-26 0</inkml:trace>
  <inkml:trace contextRef="#ctx0" brushRef="#br1" timeOffset="61709">15217 9031 0,'-26'0'0,"26"-26"0,-26 26 15,1 0-15,25-25 16,25 50 15,1-25-31,0 26 0,-1-1 16,1 1-1,0 0-15,-26-1 0,0 1 16,0 0 0,0-1-16,-26 1 0,0-26 15,1 26-15,-1-26 0</inkml:trace>
  <inkml:trace contextRef="#ctx0" brushRef="#br1" timeOffset="62112">15550 9056 0,'-25'0'16,"-1"0"-16,52 0 46,-26 26-46,25-26 16,-25 26-16,26-1 0,0 1 16,-1-26-16,1 26 0,-1-1 15,1 1-15,0 0 16,-1-26-16,-25 25 16,26-25-16,0 0 15,-26-25-15,25-1 16,-25 0-16,26 1 15,-26-27-15,0 27 16,26-27-16,-26 27 0,25-1 16,-25 1-16,0-1 15,26 0-15,-26 52 16,0 0 0,0-1-16,0 1 15</inkml:trace>
  <inkml:trace contextRef="#ctx0" brushRef="#br1" timeOffset="64553">16602 8749 0,'0'-26'15,"26"52"32,-1-26-47,-25 25 0,26-25 16,0 26-16,-1 0 15,27 25-15,-27-25 0,27-1 16,-27 27-16,27-27 0,-27 26 16,1-25-16,25 25 15,-25-25-15,0 0 0,-26-1 16,25 1-16,1 0 15,-26-1-15,0 1 16,26-26-16</inkml:trace>
  <inkml:trace contextRef="#ctx0" brushRef="#br1" timeOffset="65171">17218 8749 0,'26'0'157,"-1"0"-142,-25-26 17,26 26-32,-52 0 31,1 26-31,-27-26 15,27 25-15,-27 1 16,1 0-16,0-1 0,-1 1 16,1 25-16,0-25 0,-1 25 15,1 0-15,0-25 16,-1 25-16,1 1 0,25-1 16,-25-25-16,25-1 15,1 27-15,-1-27 0,26 1 16,0 0-16,-25-26 0,25 25 15</inkml:trace>
  <inkml:trace contextRef="#ctx0" brushRef="#br1" timeOffset="66018">17320 8543 0,'-25'-25'0,"-1"-1"16,26 0-16,-25 1 16,-1 25-16,0-26 0,1 0 15,-1 26-15,0 0 0,-25-25 16,25 25-16,-25 0 16,0 0-16,25 25 0,-25-25 15,-1 26-15,1-26 16,0 26-16,-1-1 0,1 27 15,0-27-15,25 1 0,-25 25 16,25-25-16,-25 25 16,25 1-16,1-27 0,-1 27 15,0-1-15,1 0 16,25 1-16,-26-27 0,26 26 16,-26 1-16,26-1 0,0 0 15,0-25-15,0 25 16,26 1-16,-26-27 0,26 27 15,-1-27-15,-25 1 0,52 25 16,-27-25-16,1 0 16,25-1-16,0 1 0,1 0 15,-1-1-15,0-25 16,1 26-16,-1-26 0,26 0 16,-26 0-16,1 0 0,25 0 15,0 0-15,-26-26 16,26 26-16,0-25 0,0-1 15,0 0-15,0-25 16,0 25-16,-26-25 0,26 0 16,-26-1-16,1 1 0,-1 0 15,-25-1-15,-1-25 16,1 26-16,-26 0 0,0 0 16,0-1-16,0 1 15,-26 0-15,-25-1 0,25 1 16,-25 0-16,0-26 15,-26 25-15,25 1 0,-25 25 16,26-25-16,0 0 0,-1 25 16,1 0-16,0 1 15,25 25-15,1 0 0,-1 0 16,0 0-16,-25 0 0,25 0 16,1 0-16,-1 25 15,-25-25-15,25 26 0,-25 0 16,25-1-16</inkml:trace>
  <inkml:trace contextRef="#ctx0" brushRef="#br1" timeOffset="73007">14165 10006 0,'0'-26'15,"0"0"-15,-26 1 0,26-1 16,-26 26-16,1 0 16,-1 0-1,0 26-15,1-1 0,-27 1 16,27 0-16,-1 25 15,1 0-15,25 1 0,-26-1 16,26 0-16,0 1 16,0-1-16,0-25 0,26 25 15,-26 0-15,25-25 0,26 0 16,-25-1-16,25-25 16,1 0-16,-1 0 0,0 0 15,1-25-15,-1-1 0,0-25 16,1-1-16,-27 1 15,1 0-15,0-26 0,-26 25 16,-26 1-16,0-26 0,1 51 16,-1-25-16,-25 25 15,-1 1-15,-25-1 0,26 26 16,0 0-16,-1 0 16,27 0-16,-1 26 0,0-1 15,1-25-15,25 26 16,0 0-16</inkml:trace>
  <inkml:trace contextRef="#ctx0" brushRef="#br1" timeOffset="73643">14806 9980 0,'-26'-26'15,"1"1"1,-1 25 0,26 25-16,0 1 15,0 25 1,0-25-16,0 25 0,0 1 16,0-1-16,0 26 15,0-26-15,0 1 0,0-27 16,0 27-16,0-27 0,0 1 15,0 0-15,0-1 16,0-50 0,0-1-1,-25 0-15,25 1 0,0-27 16,0 27-16,0-27 0,0-25 16,25 26-16,-25 0 15,0-26-15,26 25 0,-26 27 16,0-27-16,25 27 0,-25-1 15,26 26-15,0 0 16,-26 26-16,25-1 16,1 1-16,0 0 15,-1 25-15,1-25 0,0 25 16,-1 0-16,1-25 16,0 0-16,-1-1 0,1 1 15,0 0-15,-1-26 16,1 0-16,0-26 15,-26 0-15,25 1 16,-25-1-16,0-25 0,0-1 16,0 27-16,0-27 15,0 1-15,0 25 0,-25 1 16,25-1-16,0 1 16,0-1-16,0 52 15,0-1 1</inkml:trace>
  <inkml:trace contextRef="#ctx0" brushRef="#br1" timeOffset="73997">15884 9954 0,'0'-25'0,"0"-1"15,0 1 1,-26-1-16,0 26 16,1-26-16,-27 26 0,27 0 15,-27 0-15,27 26 16,-26-26-16,25 26 0,0-1 15,1 1-15,-1 25 0,0 0 16,1 1-16,25-1 16,0 0-16,0 26 0,0-25 15,25-1-15,1 0 16,0-25-16,-1 25 0,27-51 16,24 0-16,-24 0 15,-1 0-15,26-25 0</inkml:trace>
  <inkml:trace contextRef="#ctx0" brushRef="#br1" timeOffset="74195">15704 10185 0,'-51'0'0,"25"0"0,1 0 16,-1 0-16,52 0 46,-1 0-46,1 0 16,-1-25-16,1 25 0,25 0 16,1-26-16,-1 26 15,-25-26-15</inkml:trace>
  <inkml:trace contextRef="#ctx0" brushRef="#br1" timeOffset="74633">16166 9929 0,'-26'0'16,"52"0"15,0 0-31,-1 0 0,27 0 15,-27 0-15,27 0 0,25 0 16,-26 0-16,26-26 16,-26 26-16,0 0 0,-25-25 15,0 25-15,-1 0 0,-25-26 16,-25 26-16,-1 0 16,0-26-16,-25 26 0,25 0 15,-25 0-15,0 0 16,25 0-16,1 26 0,-1-26 15,0 26-15,26-1 16,0 1 0,0 25-16,0-25 0,0 25 15,0 0-15,26 1 16,-26 25-16,0-26 0,0 26 16,0-26-16,0 1 0,0-27 15,0 27-15,0-27 16,0 1-16</inkml:trace>
  <inkml:trace contextRef="#ctx0" brushRef="#br1" timeOffset="74908">16936 9980 0,'25'26'47,"-25"-1"-47,0 1 15,26 0-15,-26-1 16,0 27-16,26-27 0,-26 27 16,0-27-16,25 27 15,-25-27-15,0 1 0,0 25 16,0-25-16,0 0 15,-25-1-15</inkml:trace>
  <inkml:trace contextRef="#ctx0" brushRef="#br1" timeOffset="75653">17372 10006 0,'0'-26'0,"-26"26"0,26 26 31,0-1-15,0 1 0,0 0-16,0-1 0,0 1 15,0 25-15,0 1 0,0-27 16,0 27-16,0-1 15,0 0-15,0-25 0,0 25 16,0-25-16,0 0 16,0-1-16,0-50 47,0-1-47,0 0 0,0-25 15,0 0-15,0-1 16,0 1-16,0-26 0,26 26 15,-26-1-15,25 1 0,-25 0 16,0 25-16,26 0 16,-26 1-16,26 25 0,-1 25 15,1 1 1,0 0-16,-1 25 16,-25-25-16,26 25 0,0 0 15,-26 1-15,25-27 16,1 27-16,-26-27 0,0 1 15,26 0-15,-26-1 16,0 1-16,0-52 31,0 1-15,0-1-16,25-25 0,-25-52 16,26 52-1,0-1-15,-26 1 0,25-26 16,1 51-16,-26-25 0,26 26 15,-1 25-15,1 0 16,0 0-16,-26 25 16,25 1-16,-25 25 0,26 0 15,-26 1-15,26-1 16,-26 0-16,0 1 0,25-1 16,-25 0-16,26 1 15,-26-1-15,0-25 0,26-1 16,-26 1-16,25-26 15</inkml:trace>
  <inkml:trace contextRef="#ctx0" brushRef="#br1" timeOffset="75990">18680 9878 0,'0'-26'0,"0"0"15,0 1-15,0-1 0,0 0 16,-25 1-16,-1 25 16,0 0-1,1 0-15,-1 25 16,0 1-16,26 0 16,-25 25-16,-1-25 0,26 25 15,-26 0-15,26 0 0,0-25 16,0 25-16,0 1 15,26-1-15,-26 0 0,26-25 16,-1 0-16,1-1 16,0 1-16,-1 0 0,27-26 15,-27 25-15,27-25 0,-27 0 16,27-25-16,-27-1 16,1 26-16,25-26 0,-51-25 15</inkml:trace>
  <inkml:trace contextRef="#ctx0" brushRef="#br1" timeOffset="76217">18475 10057 0,'-26'0'16,"1"26"-16,50-26 31,1 0-15,0 0-16,25 0 0,-25 0 15,25 0-15,0-26 0,1 26 16,-1 0-16,0 0 16,-25-26-16,0 26 0,-1 0 15,1 0-15,-26-25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9/15/2021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9/15/2021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7/Exercise%204/samplejson.txt" TargetMode="External"/><Relationship Id="rId3" Type="http://schemas.openxmlformats.org/officeDocument/2006/relationships/hyperlink" Target="https://github.com/soyuztechnologies/MouriTechUI5Fiori/blob/master/Day%207/Exercise%203/MyXMLview.txt" TargetMode="External"/><Relationship Id="rId7" Type="http://schemas.openxmlformats.org/officeDocument/2006/relationships/hyperlink" Target="https://github.com/soyuztechnologies/MouriTechUI5Fiori/blob/master/Day%207/Exercise%204/MyXMLcontrollerjs.txt"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7/Exercise%204/MyXMLview.txt" TargetMode="External"/><Relationship Id="rId5" Type="http://schemas.openxmlformats.org/officeDocument/2006/relationships/image" Target="../media/image10.jpeg"/><Relationship Id="rId10" Type="http://schemas.openxmlformats.org/officeDocument/2006/relationships/hyperlink" Target="https://github.com/soyuztechnologies/MouriTechUI5Fiori/blob/master/Day%207/Exercise%204/modeljs.txt" TargetMode="External"/><Relationship Id="rId4" Type="http://schemas.openxmlformats.org/officeDocument/2006/relationships/hyperlink" Target="https://github.com/soyuztechnologies/MouriTechUI5Fiori/blob/master/Day%207/Exercise%203/MyXMLcontrollerjs.txt" TargetMode="External"/><Relationship Id="rId9" Type="http://schemas.openxmlformats.org/officeDocument/2006/relationships/hyperlink" Target="https://github.com/soyuztechnologies/MouriTechUI5Fiori/blob/master/Day%207/Exercise%204/datajson.tx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7/Exercise%205/MyXMLview.txt"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hyperlink" Target="https://github.com/soyuztechnologies/MouriTechUI5Fiori/blob/master/Day%207/Exercise%205/index.tx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7/Exercise%206/MyXMLview.txt"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hyperlink" Target="https://github.com/soyuztechnologies/MouriTechUI5Fiori/blob/master/Day%207/Exercise%206/MyXML.controller.tx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7/Exercise%201/MyXMLviewxml.txt"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ithub.com/soyuztechnologies/MouriTechUI5Fiori/blob/master/Day%207/Exercise%201/MyXMLcontrollerjs.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7/Exercise%202/BaseControllerjs.txt" TargetMode="External"/><Relationship Id="rId5" Type="http://schemas.openxmlformats.org/officeDocument/2006/relationships/hyperlink" Target="https://github.com/soyuztechnologies/MouriTechUI5Fiori/blob/master/Day%207/Exercise%202/MyXMLcontrollerjs.txt" TargetMode="External"/><Relationship Id="rId4" Type="http://schemas.openxmlformats.org/officeDocument/2006/relationships/hyperlink" Target="https://github.com/soyuztechnologies/MouriTechUI5Fiori/blob/master/Day%207/Exercise%202/MyXMLviewxml.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7</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p>
          <a:p>
            <a:endParaRPr lang="en-US" sz="3600" dirty="0">
              <a:latin typeface="Cooper Black" panose="0208090404030B020404" pitchFamily="18" charset="0"/>
            </a:endParaRP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200329"/>
          </a:xfrm>
          <a:prstGeom prst="rect">
            <a:avLst/>
          </a:prstGeom>
          <a:noFill/>
        </p:spPr>
        <p:txBody>
          <a:bodyPr wrap="square" rtlCol="0">
            <a:spAutoFit/>
          </a:bodyPr>
          <a:lstStyle/>
          <a:p>
            <a:r>
              <a:rPr lang="en-US" dirty="0"/>
              <a:t>In this Exercise we will create a JSON Model in the controller and bind it to the form fields.</a:t>
            </a:r>
          </a:p>
          <a:p>
            <a:r>
              <a:rPr lang="en-US" dirty="0"/>
              <a:t>Exercise Code:- </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MyXML.controller.js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2">
            <a:extLst>
              <a:ext uri="{FF2B5EF4-FFF2-40B4-BE49-F238E27FC236}">
                <a16:creationId xmlns:a16="http://schemas.microsoft.com/office/drawing/2014/main" id="{70628C5E-A95E-4F43-B64C-10B4E478B2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6" t="3677" r="3439" b="2664"/>
          <a:stretch/>
        </p:blipFill>
        <p:spPr bwMode="auto">
          <a:xfrm>
            <a:off x="7006799" y="1610802"/>
            <a:ext cx="4732228" cy="471379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860A3C5D-F1E5-4985-84D0-B98A52D44E8B}"/>
              </a:ext>
            </a:extLst>
          </p:cNvPr>
          <p:cNvSpPr txBox="1">
            <a:spLocks/>
          </p:cNvSpPr>
          <p:nvPr/>
        </p:nvSpPr>
        <p:spPr>
          <a:xfrm>
            <a:off x="261764" y="3100257"/>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10" name="TextBox 9">
            <a:extLst>
              <a:ext uri="{FF2B5EF4-FFF2-40B4-BE49-F238E27FC236}">
                <a16:creationId xmlns:a16="http://schemas.microsoft.com/office/drawing/2014/main" id="{4FFA8FFB-29AA-4B4A-95AD-BD288063EEDA}"/>
              </a:ext>
            </a:extLst>
          </p:cNvPr>
          <p:cNvSpPr txBox="1"/>
          <p:nvPr/>
        </p:nvSpPr>
        <p:spPr>
          <a:xfrm>
            <a:off x="261764" y="3703247"/>
            <a:ext cx="7148686" cy="2585323"/>
          </a:xfrm>
          <a:prstGeom prst="rect">
            <a:avLst/>
          </a:prstGeom>
          <a:noFill/>
        </p:spPr>
        <p:txBody>
          <a:bodyPr wrap="square" rtlCol="0">
            <a:spAutoFit/>
          </a:bodyPr>
          <a:lstStyle/>
          <a:p>
            <a:pPr algn="just"/>
            <a:r>
              <a:rPr lang="en-US" dirty="0"/>
              <a:t>In this Exercise we will create a folder named </a:t>
            </a:r>
            <a:r>
              <a:rPr lang="en-US" b="1" dirty="0"/>
              <a:t>model</a:t>
            </a:r>
            <a:r>
              <a:rPr lang="en-US" dirty="0"/>
              <a:t> in the our webapp folder and create a demo data files and create a </a:t>
            </a:r>
            <a:r>
              <a:rPr lang="en-US" b="1" dirty="0"/>
              <a:t>model.js</a:t>
            </a:r>
            <a:r>
              <a:rPr lang="en-US" dirty="0"/>
              <a:t> file to initialize the model</a:t>
            </a:r>
          </a:p>
          <a:p>
            <a:r>
              <a:rPr lang="en-US" dirty="0"/>
              <a:t>Exercise Code:- </a:t>
            </a:r>
          </a:p>
          <a:p>
            <a:pPr marL="285750" indent="-285750">
              <a:buFontTx/>
              <a:buChar char="-"/>
            </a:pPr>
            <a:r>
              <a:rPr lang="en-US" dirty="0">
                <a:hlinkClick r:id="rId6"/>
              </a:rPr>
              <a:t>MyXML.view.xml</a:t>
            </a:r>
            <a:endParaRPr lang="en-US" dirty="0"/>
          </a:p>
          <a:p>
            <a:pPr marL="285750" indent="-285750">
              <a:buFontTx/>
              <a:buChar char="-"/>
            </a:pPr>
            <a:r>
              <a:rPr lang="en-US" dirty="0">
                <a:hlinkClick r:id="rId7"/>
              </a:rPr>
              <a:t>MyXML.controller.js</a:t>
            </a:r>
            <a:endParaRPr lang="en-US" dirty="0"/>
          </a:p>
          <a:p>
            <a:pPr marL="285750" indent="-285750">
              <a:buFontTx/>
              <a:buChar char="-"/>
            </a:pPr>
            <a:r>
              <a:rPr lang="en-US" dirty="0">
                <a:hlinkClick r:id="rId8"/>
              </a:rPr>
              <a:t>sample.json</a:t>
            </a:r>
            <a:endParaRPr lang="en-US" dirty="0"/>
          </a:p>
          <a:p>
            <a:pPr marL="285750" indent="-285750">
              <a:buFontTx/>
              <a:buChar char="-"/>
            </a:pPr>
            <a:r>
              <a:rPr lang="en-US" dirty="0">
                <a:hlinkClick r:id="rId9"/>
              </a:rPr>
              <a:t>data.json</a:t>
            </a:r>
            <a:endParaRPr lang="en-US" dirty="0"/>
          </a:p>
          <a:p>
            <a:pPr marL="285750" indent="-285750">
              <a:buFontTx/>
              <a:buChar char="-"/>
            </a:pPr>
            <a:r>
              <a:rPr lang="en-US" dirty="0">
                <a:hlinkClick r:id="rId10"/>
              </a:rPr>
              <a:t>Model.js</a:t>
            </a:r>
            <a:endParaRPr lang="en-US" dirty="0"/>
          </a:p>
        </p:txBody>
      </p:sp>
    </p:spTree>
    <p:extLst>
      <p:ext uri="{BB962C8B-B14F-4D97-AF65-F5344CB8AC3E}">
        <p14:creationId xmlns:p14="http://schemas.microsoft.com/office/powerpoint/2010/main" val="3574080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28" name="Ink 127">
                <a:extLst>
                  <a:ext uri="{FF2B5EF4-FFF2-40B4-BE49-F238E27FC236}">
                    <a16:creationId xmlns:a16="http://schemas.microsoft.com/office/drawing/2014/main" id="{7D99E598-C4A7-4F32-8F5A-46DD857DB970}"/>
                  </a:ext>
                </a:extLst>
              </p14:cNvPr>
              <p14:cNvContentPartPr/>
              <p14:nvPr/>
            </p14:nvContentPartPr>
            <p14:xfrm>
              <a:off x="256698" y="193015"/>
              <a:ext cx="8684640" cy="5047200"/>
            </p14:xfrm>
          </p:contentPart>
        </mc:Choice>
        <mc:Fallback>
          <p:pic>
            <p:nvPicPr>
              <p:cNvPr id="128" name="Ink 127">
                <a:extLst>
                  <a:ext uri="{FF2B5EF4-FFF2-40B4-BE49-F238E27FC236}">
                    <a16:creationId xmlns:a16="http://schemas.microsoft.com/office/drawing/2014/main" id="{7D99E598-C4A7-4F32-8F5A-46DD857DB970}"/>
                  </a:ext>
                </a:extLst>
              </p:cNvPr>
              <p:cNvPicPr/>
              <p:nvPr/>
            </p:nvPicPr>
            <p:blipFill>
              <a:blip r:embed="rId3"/>
              <a:stretch>
                <a:fillRect/>
              </a:stretch>
            </p:blipFill>
            <p:spPr>
              <a:xfrm>
                <a:off x="247698" y="184015"/>
                <a:ext cx="8702280" cy="5064840"/>
              </a:xfrm>
              <a:prstGeom prst="rect">
                <a:avLst/>
              </a:prstGeom>
            </p:spPr>
          </p:pic>
        </mc:Fallback>
      </mc:AlternateContent>
    </p:spTree>
    <p:extLst>
      <p:ext uri="{BB962C8B-B14F-4D97-AF65-F5344CB8AC3E}">
        <p14:creationId xmlns:p14="http://schemas.microsoft.com/office/powerpoint/2010/main" val="215115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84" name="Ink 183">
                <a:extLst>
                  <a:ext uri="{FF2B5EF4-FFF2-40B4-BE49-F238E27FC236}">
                    <a16:creationId xmlns:a16="http://schemas.microsoft.com/office/drawing/2014/main" id="{7C489B31-6434-4C31-A928-C6304899EB72}"/>
                  </a:ext>
                </a:extLst>
              </p14:cNvPr>
              <p14:cNvContentPartPr/>
              <p14:nvPr/>
            </p14:nvContentPartPr>
            <p14:xfrm>
              <a:off x="1495458" y="110935"/>
              <a:ext cx="9480240" cy="4507560"/>
            </p14:xfrm>
          </p:contentPart>
        </mc:Choice>
        <mc:Fallback>
          <p:pic>
            <p:nvPicPr>
              <p:cNvPr id="184" name="Ink 183">
                <a:extLst>
                  <a:ext uri="{FF2B5EF4-FFF2-40B4-BE49-F238E27FC236}">
                    <a16:creationId xmlns:a16="http://schemas.microsoft.com/office/drawing/2014/main" id="{7C489B31-6434-4C31-A928-C6304899EB72}"/>
                  </a:ext>
                </a:extLst>
              </p:cNvPr>
              <p:cNvPicPr/>
              <p:nvPr/>
            </p:nvPicPr>
            <p:blipFill>
              <a:blip r:embed="rId3"/>
              <a:stretch>
                <a:fillRect/>
              </a:stretch>
            </p:blipFill>
            <p:spPr>
              <a:xfrm>
                <a:off x="1486458" y="101935"/>
                <a:ext cx="9497880" cy="4525200"/>
              </a:xfrm>
              <a:prstGeom prst="rect">
                <a:avLst/>
              </a:prstGeom>
            </p:spPr>
          </p:pic>
        </mc:Fallback>
      </mc:AlternateContent>
      <p:sp>
        <p:nvSpPr>
          <p:cNvPr id="185" name="Rectangle 184">
            <a:extLst>
              <a:ext uri="{FF2B5EF4-FFF2-40B4-BE49-F238E27FC236}">
                <a16:creationId xmlns:a16="http://schemas.microsoft.com/office/drawing/2014/main" id="{7EDE6798-12B2-4235-AC43-36B821FC7995}"/>
              </a:ext>
            </a:extLst>
          </p:cNvPr>
          <p:cNvSpPr/>
          <p:nvPr/>
        </p:nvSpPr>
        <p:spPr>
          <a:xfrm>
            <a:off x="5079999" y="4316028"/>
            <a:ext cx="6096000" cy="2031325"/>
          </a:xfrm>
          <a:prstGeom prst="rect">
            <a:avLst/>
          </a:prstGeom>
          <a:solidFill>
            <a:schemeClr val="tx1"/>
          </a:solidFill>
        </p:spPr>
        <p:txBody>
          <a:bodyPr>
            <a:spAutoFit/>
          </a:bodyPr>
          <a:lstStyle/>
          <a:p>
            <a:r>
              <a:rPr lang="en-US" dirty="0">
                <a:solidFill>
                  <a:srgbClr val="FFFFFF"/>
                </a:solidFill>
                <a:latin typeface="Segoe UI" panose="020B0502040204020203" pitchFamily="34" charset="0"/>
              </a:rPr>
              <a:t>var </a:t>
            </a:r>
            <a:r>
              <a:rPr lang="en-US" dirty="0" err="1">
                <a:solidFill>
                  <a:srgbClr val="FFFFFF"/>
                </a:solidFill>
                <a:latin typeface="Segoe UI" panose="020B0502040204020203" pitchFamily="34" charset="0"/>
              </a:rPr>
              <a:t>oModel</a:t>
            </a:r>
            <a:r>
              <a:rPr lang="en-US" dirty="0">
                <a:solidFill>
                  <a:srgbClr val="FFFFFF"/>
                </a:solidFill>
                <a:latin typeface="Segoe UI" panose="020B0502040204020203" pitchFamily="34" charset="0"/>
              </a:rPr>
              <a:t>= </a:t>
            </a:r>
            <a:r>
              <a:rPr lang="en-US" dirty="0" err="1">
                <a:solidFill>
                  <a:srgbClr val="FFFFFF"/>
                </a:solidFill>
                <a:latin typeface="Segoe UI" panose="020B0502040204020203" pitchFamily="34" charset="0"/>
              </a:rPr>
              <a:t>sap.ui.getCore</a:t>
            </a:r>
            <a:r>
              <a:rPr lang="en-US" dirty="0">
                <a:solidFill>
                  <a:srgbClr val="FFFFFF"/>
                </a:solidFill>
                <a:latin typeface="Segoe UI" panose="020B0502040204020203" pitchFamily="34" charset="0"/>
              </a:rPr>
              <a:t>().</a:t>
            </a:r>
            <a:r>
              <a:rPr lang="en-US" dirty="0" err="1">
                <a:solidFill>
                  <a:srgbClr val="FFFFFF"/>
                </a:solidFill>
                <a:latin typeface="Segoe UI" panose="020B0502040204020203" pitchFamily="34" charset="0"/>
              </a:rPr>
              <a:t>getModel</a:t>
            </a:r>
            <a:r>
              <a:rPr lang="en-US" dirty="0">
                <a:solidFill>
                  <a:srgbClr val="FFFFFF"/>
                </a:solidFill>
                <a:latin typeface="Segoe UI" panose="020B0502040204020203" pitchFamily="34" charset="0"/>
              </a:rPr>
              <a:t>();</a:t>
            </a:r>
          </a:p>
          <a:p>
            <a:br>
              <a:rPr lang="en-US" dirty="0">
                <a:solidFill>
                  <a:srgbClr val="FFFFFF"/>
                </a:solidFill>
                <a:latin typeface="Segoe UI" panose="020B0502040204020203" pitchFamily="34" charset="0"/>
              </a:rPr>
            </a:br>
            <a:endParaRPr lang="en-US" dirty="0">
              <a:solidFill>
                <a:srgbClr val="FFFFFF"/>
              </a:solidFill>
              <a:latin typeface="Segoe UI" panose="020B0502040204020203" pitchFamily="34" charset="0"/>
            </a:endParaRPr>
          </a:p>
          <a:p>
            <a:r>
              <a:rPr lang="en-US" dirty="0" err="1">
                <a:solidFill>
                  <a:srgbClr val="FFFFFF"/>
                </a:solidFill>
                <a:latin typeface="Segoe UI" panose="020B0502040204020203" pitchFamily="34" charset="0"/>
              </a:rPr>
              <a:t>oModel.setProperty</a:t>
            </a:r>
            <a:r>
              <a:rPr lang="en-US" dirty="0">
                <a:solidFill>
                  <a:srgbClr val="FFFFFF"/>
                </a:solidFill>
                <a:latin typeface="Segoe UI" panose="020B0502040204020203" pitchFamily="34" charset="0"/>
              </a:rPr>
              <a:t>("/</a:t>
            </a:r>
            <a:r>
              <a:rPr lang="en-US" dirty="0" err="1">
                <a:solidFill>
                  <a:srgbClr val="FFFFFF"/>
                </a:solidFill>
                <a:latin typeface="Segoe UI" panose="020B0502040204020203" pitchFamily="34" charset="0"/>
              </a:rPr>
              <a:t>empStr</a:t>
            </a:r>
            <a:r>
              <a:rPr lang="en-US" dirty="0">
                <a:solidFill>
                  <a:srgbClr val="FFFFFF"/>
                </a:solidFill>
                <a:latin typeface="Segoe UI" panose="020B0502040204020203" pitchFamily="34" charset="0"/>
              </a:rPr>
              <a:t>/</a:t>
            </a:r>
            <a:r>
              <a:rPr lang="en-US" dirty="0" err="1">
                <a:solidFill>
                  <a:srgbClr val="FFFFFF"/>
                </a:solidFill>
                <a:latin typeface="Segoe UI" panose="020B0502040204020203" pitchFamily="34" charset="0"/>
              </a:rPr>
              <a:t>empName</a:t>
            </a:r>
            <a:r>
              <a:rPr lang="en-US" dirty="0">
                <a:solidFill>
                  <a:srgbClr val="FFFFFF"/>
                </a:solidFill>
                <a:latin typeface="Segoe UI" panose="020B0502040204020203" pitchFamily="34" charset="0"/>
              </a:rPr>
              <a:t>","Harish");</a:t>
            </a:r>
          </a:p>
          <a:p>
            <a:br>
              <a:rPr lang="en-US" dirty="0">
                <a:solidFill>
                  <a:srgbClr val="FFFFFF"/>
                </a:solidFill>
                <a:latin typeface="Segoe UI" panose="020B0502040204020203" pitchFamily="34" charset="0"/>
              </a:rPr>
            </a:br>
            <a:endParaRPr lang="en-US" dirty="0">
              <a:solidFill>
                <a:srgbClr val="FFFFFF"/>
              </a:solidFill>
              <a:latin typeface="Segoe UI" panose="020B0502040204020203" pitchFamily="34" charset="0"/>
            </a:endParaRPr>
          </a:p>
          <a:p>
            <a:r>
              <a:rPr lang="en-US" dirty="0" err="1">
                <a:solidFill>
                  <a:srgbClr val="FFFFFF"/>
                </a:solidFill>
                <a:latin typeface="Segoe UI" panose="020B0502040204020203" pitchFamily="34" charset="0"/>
              </a:rPr>
              <a:t>oModel.getProperty</a:t>
            </a:r>
            <a:r>
              <a:rPr lang="en-US" dirty="0">
                <a:solidFill>
                  <a:srgbClr val="FFFFFF"/>
                </a:solidFill>
                <a:latin typeface="Segoe UI" panose="020B0502040204020203" pitchFamily="34" charset="0"/>
              </a:rPr>
              <a:t>("/</a:t>
            </a:r>
            <a:r>
              <a:rPr lang="en-US" dirty="0" err="1">
                <a:solidFill>
                  <a:srgbClr val="FFFFFF"/>
                </a:solidFill>
                <a:latin typeface="Segoe UI" panose="020B0502040204020203" pitchFamily="34" charset="0"/>
              </a:rPr>
              <a:t>empStr</a:t>
            </a:r>
            <a:r>
              <a:rPr lang="en-US" dirty="0">
                <a:solidFill>
                  <a:srgbClr val="FFFFFF"/>
                </a:solidFill>
                <a:latin typeface="Segoe UI" panose="020B0502040204020203" pitchFamily="34" charset="0"/>
              </a:rPr>
              <a:t>/</a:t>
            </a:r>
            <a:r>
              <a:rPr lang="en-US" dirty="0" err="1">
                <a:solidFill>
                  <a:srgbClr val="FFFFFF"/>
                </a:solidFill>
                <a:latin typeface="Segoe UI" panose="020B0502040204020203" pitchFamily="34" charset="0"/>
              </a:rPr>
              <a:t>empName</a:t>
            </a:r>
            <a:r>
              <a:rPr lang="en-US" dirty="0">
                <a:solidFill>
                  <a:srgbClr val="FFFFFF"/>
                </a:solidFill>
                <a:latin typeface="Segoe UI" panose="020B0502040204020203" pitchFamily="34" charset="0"/>
              </a:rPr>
              <a:t>");</a:t>
            </a:r>
            <a:endParaRPr lang="en-US" b="0" i="0" dirty="0">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3656616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 and Types of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7413654" cy="5355184"/>
          </a:xfrm>
          <a:prstGeom prst="rect">
            <a:avLst/>
          </a:prstGeom>
          <a:noFill/>
        </p:spPr>
        <p:txBody>
          <a:bodyPr wrap="square" rtlCol="0">
            <a:spAutoFit/>
          </a:bodyPr>
          <a:lstStyle/>
          <a:p>
            <a:pPr algn="just"/>
            <a:r>
              <a:rPr lang="en-US" b="0" i="0" dirty="0">
                <a:solidFill>
                  <a:srgbClr val="333333"/>
                </a:solidFill>
                <a:effectLst/>
              </a:rPr>
              <a:t>The binding mode defines how the data sources are bound. </a:t>
            </a:r>
          </a:p>
          <a:p>
            <a:pPr algn="just" defTabSz="685800"/>
            <a:r>
              <a:rPr lang="en-US" b="1" dirty="0">
                <a:solidFill>
                  <a:prstClr val="black"/>
                </a:solidFill>
              </a:rPr>
              <a:t>A Binding mode decides how a UI5 model binding with its view will behave. </a:t>
            </a:r>
          </a:p>
          <a:p>
            <a:pPr marL="285750" indent="-285750" algn="just" defTabSz="685800">
              <a:buFontTx/>
              <a:buChar char="-"/>
            </a:pPr>
            <a:r>
              <a:rPr lang="en-US" b="1" dirty="0">
                <a:solidFill>
                  <a:prstClr val="black"/>
                </a:solidFill>
              </a:rPr>
              <a:t>One Way – </a:t>
            </a:r>
            <a:r>
              <a:rPr lang="en-US" dirty="0">
                <a:solidFill>
                  <a:prstClr val="black"/>
                </a:solidFill>
              </a:rPr>
              <a:t>data change in model reflects on the UI</a:t>
            </a:r>
            <a:endParaRPr lang="en-US" b="1" dirty="0">
              <a:solidFill>
                <a:prstClr val="black"/>
              </a:solidFill>
            </a:endParaRPr>
          </a:p>
          <a:p>
            <a:pPr marL="285750" indent="-285750" algn="just" defTabSz="685800">
              <a:buFontTx/>
              <a:buChar char="-"/>
            </a:pPr>
            <a:r>
              <a:rPr lang="en-US" b="1" dirty="0">
                <a:solidFill>
                  <a:prstClr val="black"/>
                </a:solidFill>
              </a:rPr>
              <a:t>Two Way – </a:t>
            </a:r>
            <a:r>
              <a:rPr lang="en-US" dirty="0">
                <a:solidFill>
                  <a:prstClr val="black"/>
                </a:solidFill>
              </a:rPr>
              <a:t>data change in model reflects on UI also reflects on Model when changed on UI</a:t>
            </a:r>
          </a:p>
          <a:p>
            <a:pPr marL="285750" indent="-285750" algn="just" defTabSz="685800">
              <a:buFontTx/>
              <a:buChar char="-"/>
            </a:pPr>
            <a:r>
              <a:rPr lang="en-US" b="1" dirty="0">
                <a:solidFill>
                  <a:prstClr val="black"/>
                </a:solidFill>
              </a:rPr>
              <a:t>One Time – </a:t>
            </a:r>
            <a:r>
              <a:rPr lang="en-US" dirty="0">
                <a:solidFill>
                  <a:prstClr val="black"/>
                </a:solidFill>
              </a:rPr>
              <a:t>the data between model and UI exchange only once at start of application.</a:t>
            </a:r>
            <a:endParaRPr lang="en-US" b="1" dirty="0">
              <a:solidFill>
                <a:prstClr val="black"/>
              </a:solidFill>
            </a:endParaRPr>
          </a:p>
          <a:p>
            <a:pPr algn="l"/>
            <a:r>
              <a:rPr lang="en-US" b="1" i="0" dirty="0">
                <a:solidFill>
                  <a:schemeClr val="tx1">
                    <a:lumMod val="95000"/>
                    <a:lumOff val="5000"/>
                  </a:schemeClr>
                </a:solidFill>
                <a:effectLst/>
              </a:rPr>
              <a:t>Binding Types</a:t>
            </a:r>
          </a:p>
          <a:p>
            <a:r>
              <a:rPr lang="en-US" b="0" i="0" dirty="0">
                <a:solidFill>
                  <a:schemeClr val="tx1">
                    <a:lumMod val="95000"/>
                    <a:lumOff val="5000"/>
                  </a:schemeClr>
                </a:solidFill>
                <a:effectLst/>
              </a:rPr>
              <a:t>SAPUI5 supports four different binding types: Property binding, aggregation binding, element binding and </a:t>
            </a:r>
            <a:r>
              <a:rPr lang="en-US" dirty="0">
                <a:solidFill>
                  <a:prstClr val="black"/>
                </a:solidFill>
              </a:rPr>
              <a:t>Expression Binding</a:t>
            </a:r>
            <a:r>
              <a:rPr lang="en-US" b="0" i="0" dirty="0">
                <a:solidFill>
                  <a:schemeClr val="tx1">
                    <a:lumMod val="95000"/>
                    <a:lumOff val="5000"/>
                  </a:schemeClr>
                </a:solidFill>
                <a:effectLst/>
              </a:rPr>
              <a:t>.</a:t>
            </a:r>
          </a:p>
          <a:p>
            <a:pPr algn="l"/>
            <a:r>
              <a:rPr lang="en-US" b="1" i="0" dirty="0">
                <a:solidFill>
                  <a:schemeClr val="tx1">
                    <a:lumMod val="95000"/>
                    <a:lumOff val="5000"/>
                  </a:schemeClr>
                </a:solidFill>
                <a:effectLst/>
              </a:rPr>
              <a:t>Property Binding</a:t>
            </a:r>
            <a:br>
              <a:rPr lang="en-US" b="0" i="0" dirty="0">
                <a:solidFill>
                  <a:schemeClr val="tx1">
                    <a:lumMod val="95000"/>
                    <a:lumOff val="5000"/>
                  </a:schemeClr>
                </a:solidFill>
                <a:effectLst/>
              </a:rPr>
            </a:br>
            <a:r>
              <a:rPr lang="en-US" b="0" i="0" dirty="0">
                <a:solidFill>
                  <a:schemeClr val="tx1">
                    <a:lumMod val="95000"/>
                    <a:lumOff val="5000"/>
                  </a:schemeClr>
                </a:solidFill>
                <a:effectLst/>
              </a:rPr>
              <a:t>Property binding allows properties of the control to get automatically initialized and updated from model data.</a:t>
            </a:r>
          </a:p>
          <a:p>
            <a:pPr defTabSz="914126"/>
            <a:r>
              <a:rPr lang="en-US" sz="1799" b="1" dirty="0">
                <a:solidFill>
                  <a:prstClr val="black"/>
                </a:solidFill>
                <a:latin typeface="Calibri"/>
              </a:rPr>
              <a:t>Expression Binding</a:t>
            </a:r>
            <a:br>
              <a:rPr lang="en-US" b="0" i="0" dirty="0">
                <a:solidFill>
                  <a:schemeClr val="tx1">
                    <a:lumMod val="95000"/>
                    <a:lumOff val="5000"/>
                  </a:schemeClr>
                </a:solidFill>
                <a:effectLst/>
              </a:rPr>
            </a:br>
            <a:r>
              <a:rPr lang="en-US" dirty="0">
                <a:solidFill>
                  <a:prstClr val="black"/>
                </a:solidFill>
              </a:rPr>
              <a:t>It is used for conditional binding, whenever we have a condition which influence our binding, we will use the expression binding. As a input we will pass an expression</a:t>
            </a:r>
          </a:p>
          <a:p>
            <a:pPr defTabSz="914126"/>
            <a:r>
              <a:rPr lang="en-US" dirty="0">
                <a:solidFill>
                  <a:prstClr val="black"/>
                </a:solidFill>
              </a:rPr>
              <a:t>Expression </a:t>
            </a:r>
            <a:r>
              <a:rPr lang="en-US" dirty="0">
                <a:solidFill>
                  <a:prstClr val="black"/>
                </a:solidFill>
                <a:sym typeface="Wingdings" panose="05000000000000000000" pitchFamily="2" charset="2"/>
              </a:rPr>
              <a:t></a:t>
            </a:r>
            <a:r>
              <a:rPr lang="en-US" dirty="0">
                <a:solidFill>
                  <a:prstClr val="black"/>
                </a:solidFill>
              </a:rPr>
              <a:t> {= </a:t>
            </a:r>
            <a:r>
              <a:rPr lang="en-US" b="1" dirty="0">
                <a:solidFill>
                  <a:prstClr val="black"/>
                </a:solidFill>
              </a:rPr>
              <a:t>condition </a:t>
            </a:r>
            <a:r>
              <a:rPr lang="en-US" dirty="0">
                <a:solidFill>
                  <a:prstClr val="black"/>
                </a:solidFill>
              </a:rPr>
              <a:t>? Truthy : False}</a:t>
            </a:r>
          </a:p>
          <a:p>
            <a:pPr algn="l"/>
            <a:endParaRPr lang="en-US" b="1" dirty="0">
              <a:solidFill>
                <a:prstClr val="black"/>
              </a:solidFill>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aphicFrame>
        <p:nvGraphicFramePr>
          <p:cNvPr id="9" name="Table 8">
            <a:extLst>
              <a:ext uri="{FF2B5EF4-FFF2-40B4-BE49-F238E27FC236}">
                <a16:creationId xmlns:a16="http://schemas.microsoft.com/office/drawing/2014/main" id="{0E26F14E-0CC5-49F9-8B06-29CDFE1D6347}"/>
              </a:ext>
            </a:extLst>
          </p:cNvPr>
          <p:cNvGraphicFramePr>
            <a:graphicFrameLocks noGrp="1"/>
          </p:cNvGraphicFramePr>
          <p:nvPr>
            <p:extLst>
              <p:ext uri="{D42A27DB-BD31-4B8C-83A1-F6EECF244321}">
                <p14:modId xmlns:p14="http://schemas.microsoft.com/office/powerpoint/2010/main" val="1305795352"/>
              </p:ext>
            </p:extLst>
          </p:nvPr>
        </p:nvGraphicFramePr>
        <p:xfrm>
          <a:off x="8479795" y="2423160"/>
          <a:ext cx="2882408" cy="2011680"/>
        </p:xfrm>
        <a:graphic>
          <a:graphicData uri="http://schemas.openxmlformats.org/drawingml/2006/table">
            <a:tbl>
              <a:tblPr/>
              <a:tblGrid>
                <a:gridCol w="1441204">
                  <a:extLst>
                    <a:ext uri="{9D8B030D-6E8A-4147-A177-3AD203B41FA5}">
                      <a16:colId xmlns:a16="http://schemas.microsoft.com/office/drawing/2014/main" val="1252901055"/>
                    </a:ext>
                  </a:extLst>
                </a:gridCol>
                <a:gridCol w="1441204">
                  <a:extLst>
                    <a:ext uri="{9D8B030D-6E8A-4147-A177-3AD203B41FA5}">
                      <a16:colId xmlns:a16="http://schemas.microsoft.com/office/drawing/2014/main" val="2940329365"/>
                    </a:ext>
                  </a:extLst>
                </a:gridCol>
              </a:tblGrid>
              <a:tr h="0">
                <a:tc>
                  <a:txBody>
                    <a:bodyPr/>
                    <a:lstStyle/>
                    <a:p>
                      <a:pPr algn="l"/>
                      <a:r>
                        <a:rPr lang="en-US" b="1" dirty="0">
                          <a:solidFill>
                            <a:srgbClr val="FFFFFF"/>
                          </a:solidFill>
                          <a:effectLst/>
                        </a:rPr>
                        <a:t>Model</a:t>
                      </a:r>
                    </a:p>
                  </a:txBody>
                  <a:tcPr marL="38100" marR="30480" marT="15240" marB="15240" anchor="b">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999999"/>
                    </a:solidFill>
                  </a:tcPr>
                </a:tc>
                <a:tc>
                  <a:txBody>
                    <a:bodyPr/>
                    <a:lstStyle/>
                    <a:p>
                      <a:pPr algn="l"/>
                      <a:r>
                        <a:rPr lang="en-US" b="1" dirty="0">
                          <a:solidFill>
                            <a:srgbClr val="FFFFFF"/>
                          </a:solidFill>
                          <a:effectLst/>
                        </a:rPr>
                        <a:t>Default binding mode</a:t>
                      </a:r>
                    </a:p>
                  </a:txBody>
                  <a:tcPr marL="38100" marR="30480" marT="15240" marB="15240" anchor="b">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999999"/>
                    </a:solidFill>
                  </a:tcPr>
                </a:tc>
                <a:extLst>
                  <a:ext uri="{0D108BD9-81ED-4DB2-BD59-A6C34878D82A}">
                    <a16:rowId xmlns:a16="http://schemas.microsoft.com/office/drawing/2014/main" val="3574026049"/>
                  </a:ext>
                </a:extLst>
              </a:tr>
              <a:tr h="0">
                <a:tc>
                  <a:txBody>
                    <a:bodyPr/>
                    <a:lstStyle/>
                    <a:p>
                      <a:pPr fontAlgn="t"/>
                      <a:r>
                        <a:rPr lang="en-US">
                          <a:effectLst/>
                        </a:rPr>
                        <a:t>Resource model</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6F6F6"/>
                    </a:solidFill>
                  </a:tcPr>
                </a:tc>
                <a:tc>
                  <a:txBody>
                    <a:bodyPr/>
                    <a:lstStyle/>
                    <a:p>
                      <a:pPr fontAlgn="t"/>
                      <a:r>
                        <a:rPr lang="en-US">
                          <a:effectLst/>
                        </a:rPr>
                        <a:t>One-time</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6F6F6"/>
                    </a:solidFill>
                  </a:tcPr>
                </a:tc>
                <a:extLst>
                  <a:ext uri="{0D108BD9-81ED-4DB2-BD59-A6C34878D82A}">
                    <a16:rowId xmlns:a16="http://schemas.microsoft.com/office/drawing/2014/main" val="2212468427"/>
                  </a:ext>
                </a:extLst>
              </a:tr>
              <a:tr h="0">
                <a:tc>
                  <a:txBody>
                    <a:bodyPr/>
                    <a:lstStyle/>
                    <a:p>
                      <a:pPr fontAlgn="t"/>
                      <a:r>
                        <a:rPr lang="en-US" dirty="0">
                          <a:effectLst/>
                        </a:rPr>
                        <a:t>JSON model</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tc>
                  <a:txBody>
                    <a:bodyPr/>
                    <a:lstStyle/>
                    <a:p>
                      <a:pPr fontAlgn="t"/>
                      <a:r>
                        <a:rPr lang="en-US" dirty="0">
                          <a:effectLst/>
                        </a:rPr>
                        <a:t>Two-way</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extLst>
                  <a:ext uri="{0D108BD9-81ED-4DB2-BD59-A6C34878D82A}">
                    <a16:rowId xmlns:a16="http://schemas.microsoft.com/office/drawing/2014/main" val="1576506692"/>
                  </a:ext>
                </a:extLst>
              </a:tr>
              <a:tr h="0">
                <a:tc>
                  <a:txBody>
                    <a:bodyPr/>
                    <a:lstStyle/>
                    <a:p>
                      <a:pPr fontAlgn="t"/>
                      <a:r>
                        <a:rPr lang="en-US">
                          <a:effectLst/>
                        </a:rPr>
                        <a:t>XML model</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tc>
                  <a:txBody>
                    <a:bodyPr/>
                    <a:lstStyle/>
                    <a:p>
                      <a:pPr fontAlgn="t"/>
                      <a:r>
                        <a:rPr lang="en-US">
                          <a:effectLst/>
                        </a:rPr>
                        <a:t>Two-way</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extLst>
                  <a:ext uri="{0D108BD9-81ED-4DB2-BD59-A6C34878D82A}">
                    <a16:rowId xmlns:a16="http://schemas.microsoft.com/office/drawing/2014/main" val="3386030298"/>
                  </a:ext>
                </a:extLst>
              </a:tr>
              <a:tr h="0">
                <a:tc>
                  <a:txBody>
                    <a:bodyPr/>
                    <a:lstStyle/>
                    <a:p>
                      <a:pPr fontAlgn="t"/>
                      <a:r>
                        <a:rPr lang="en-US">
                          <a:effectLst/>
                        </a:rPr>
                        <a:t>OData model</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tc>
                  <a:txBody>
                    <a:bodyPr/>
                    <a:lstStyle/>
                    <a:p>
                      <a:pPr fontAlgn="t"/>
                      <a:r>
                        <a:rPr lang="en-US" dirty="0">
                          <a:effectLst/>
                        </a:rPr>
                        <a:t>One-way</a:t>
                      </a:r>
                    </a:p>
                  </a:txBody>
                  <a:tcPr marL="38100" marR="30480" marT="7620" marB="7620">
                    <a:lnL w="7620" cap="flat" cmpd="sng" algn="ctr">
                      <a:solidFill>
                        <a:srgbClr val="D6D7D6"/>
                      </a:solidFill>
                      <a:prstDash val="solid"/>
                      <a:round/>
                      <a:headEnd type="none" w="med" len="med"/>
                      <a:tailEnd type="none" w="med" len="med"/>
                    </a:lnL>
                    <a:lnR w="7620" cap="flat" cmpd="sng" algn="ctr">
                      <a:solidFill>
                        <a:srgbClr val="D6D7D6"/>
                      </a:solidFill>
                      <a:prstDash val="solid"/>
                      <a:round/>
                      <a:headEnd type="none" w="med" len="med"/>
                      <a:tailEnd type="none" w="med" len="med"/>
                    </a:lnR>
                    <a:lnT w="7620" cap="flat" cmpd="sng" algn="ctr">
                      <a:solidFill>
                        <a:srgbClr val="D6D7D6"/>
                      </a:solidFill>
                      <a:prstDash val="solid"/>
                      <a:round/>
                      <a:headEnd type="none" w="med" len="med"/>
                      <a:tailEnd type="none" w="med" len="med"/>
                    </a:lnT>
                    <a:lnB w="7620" cap="flat" cmpd="sng" algn="ctr">
                      <a:solidFill>
                        <a:srgbClr val="D6D7D6"/>
                      </a:solidFill>
                      <a:prstDash val="solid"/>
                      <a:round/>
                      <a:headEnd type="none" w="med" len="med"/>
                      <a:tailEnd type="none" w="med" len="med"/>
                    </a:lnB>
                    <a:solidFill>
                      <a:srgbClr val="FFFFFF"/>
                    </a:solidFill>
                  </a:tcPr>
                </a:tc>
                <a:extLst>
                  <a:ext uri="{0D108BD9-81ED-4DB2-BD59-A6C34878D82A}">
                    <a16:rowId xmlns:a16="http://schemas.microsoft.com/office/drawing/2014/main" val="2172526203"/>
                  </a:ext>
                </a:extLst>
              </a:tr>
            </a:tbl>
          </a:graphicData>
        </a:graphic>
      </p:graphicFrame>
    </p:spTree>
    <p:extLst>
      <p:ext uri="{BB962C8B-B14F-4D97-AF65-F5344CB8AC3E}">
        <p14:creationId xmlns:p14="http://schemas.microsoft.com/office/powerpoint/2010/main" val="2344862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Syntax</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5" y="899721"/>
            <a:ext cx="5834236" cy="4522520"/>
          </a:xfrm>
          <a:prstGeom prst="rect">
            <a:avLst/>
          </a:prstGeom>
          <a:noFill/>
        </p:spPr>
        <p:txBody>
          <a:bodyPr wrap="square" rtlCol="0">
            <a:spAutoFit/>
          </a:bodyPr>
          <a:lstStyle/>
          <a:p>
            <a:pPr algn="just" defTabSz="914126"/>
            <a:r>
              <a:rPr lang="en-US" dirty="0">
                <a:solidFill>
                  <a:prstClr val="black"/>
                </a:solidFill>
              </a:rPr>
              <a:t>There 4 ways we can achieve the binding</a:t>
            </a:r>
          </a:p>
          <a:p>
            <a:pPr marL="342900" indent="-342900" algn="just" defTabSz="914126">
              <a:buAutoNum type="arabicPeriod"/>
            </a:pPr>
            <a:r>
              <a:rPr lang="en-US" dirty="0">
                <a:solidFill>
                  <a:prstClr val="black"/>
                </a:solidFill>
              </a:rPr>
              <a:t>Direct path inside curly braces </a:t>
            </a:r>
            <a:r>
              <a:rPr lang="en-US" dirty="0">
                <a:solidFill>
                  <a:prstClr val="black"/>
                </a:solidFill>
                <a:sym typeface="Wingdings" panose="05000000000000000000" pitchFamily="2" charset="2"/>
              </a:rPr>
              <a:t> {path of json property}</a:t>
            </a:r>
          </a:p>
          <a:p>
            <a:pPr marL="342900" indent="-342900" algn="just" defTabSz="914126">
              <a:buAutoNum type="arabicPeriod"/>
            </a:pPr>
            <a:r>
              <a:rPr lang="en-US" dirty="0">
                <a:solidFill>
                  <a:prstClr val="black"/>
                </a:solidFill>
                <a:sym typeface="Wingdings" panose="05000000000000000000" pitchFamily="2" charset="2"/>
              </a:rPr>
              <a:t>Put a path property against the path  {path : ‘path of json property’}</a:t>
            </a:r>
          </a:p>
          <a:p>
            <a:pPr marL="342900" indent="-342900" algn="just" defTabSz="914126">
              <a:buAutoNum type="arabicPeriod"/>
            </a:pPr>
            <a:r>
              <a:rPr lang="en-US" dirty="0">
                <a:solidFill>
                  <a:prstClr val="black"/>
                </a:solidFill>
                <a:sym typeface="Wingdings" panose="05000000000000000000" pitchFamily="2" charset="2"/>
              </a:rPr>
              <a:t>We can use a dedicated bind method for the control  e.g. for input field we want to bind value hence we use </a:t>
            </a:r>
            <a:r>
              <a:rPr lang="en-US" b="1" i="1" dirty="0" err="1">
                <a:solidFill>
                  <a:prstClr val="black"/>
                </a:solidFill>
                <a:sym typeface="Wingdings" panose="05000000000000000000" pitchFamily="2" charset="2"/>
              </a:rPr>
              <a:t>bindValue</a:t>
            </a:r>
            <a:r>
              <a:rPr lang="en-US" b="1" i="1" dirty="0">
                <a:solidFill>
                  <a:prstClr val="black"/>
                </a:solidFill>
                <a:sym typeface="Wingdings" panose="05000000000000000000" pitchFamily="2" charset="2"/>
              </a:rPr>
              <a:t> </a:t>
            </a:r>
            <a:r>
              <a:rPr lang="en-US" dirty="0">
                <a:solidFill>
                  <a:prstClr val="black"/>
                </a:solidFill>
                <a:sym typeface="Wingdings" panose="05000000000000000000" pitchFamily="2" charset="2"/>
              </a:rPr>
              <a:t>method</a:t>
            </a:r>
          </a:p>
          <a:p>
            <a:pPr marL="342900" indent="-342900" algn="just" defTabSz="914126">
              <a:buAutoNum type="arabicPeriod"/>
            </a:pPr>
            <a:r>
              <a:rPr lang="en-US" dirty="0">
                <a:solidFill>
                  <a:prstClr val="black"/>
                </a:solidFill>
                <a:sym typeface="Wingdings" panose="05000000000000000000" pitchFamily="2" charset="2"/>
              </a:rPr>
              <a:t>A generic method called </a:t>
            </a:r>
            <a:r>
              <a:rPr lang="en-US" b="1" dirty="0" err="1">
                <a:solidFill>
                  <a:prstClr val="black"/>
                </a:solidFill>
                <a:sym typeface="Wingdings" panose="05000000000000000000" pitchFamily="2" charset="2"/>
              </a:rPr>
              <a:t>bindProperty</a:t>
            </a:r>
            <a:r>
              <a:rPr lang="en-US" b="1" dirty="0">
                <a:solidFill>
                  <a:prstClr val="black"/>
                </a:solidFill>
                <a:sym typeface="Wingdings" panose="05000000000000000000" pitchFamily="2" charset="2"/>
              </a:rPr>
              <a:t>(</a:t>
            </a:r>
            <a:r>
              <a:rPr lang="en-US" i="1" dirty="0">
                <a:solidFill>
                  <a:prstClr val="black"/>
                </a:solidFill>
                <a:sym typeface="Wingdings" panose="05000000000000000000" pitchFamily="2" charset="2"/>
              </a:rPr>
              <a:t>path, value</a:t>
            </a:r>
            <a:r>
              <a:rPr lang="en-US" b="1" dirty="0">
                <a:solidFill>
                  <a:prstClr val="black"/>
                </a:solidFill>
                <a:sym typeface="Wingdings" panose="05000000000000000000" pitchFamily="2" charset="2"/>
              </a:rPr>
              <a:t>)</a:t>
            </a:r>
            <a:endParaRPr lang="en-US" dirty="0">
              <a:solidFill>
                <a:prstClr val="black"/>
              </a:solidFill>
            </a:endParaRPr>
          </a:p>
          <a:p>
            <a:pPr algn="just"/>
            <a:endParaRPr lang="en-US" dirty="0"/>
          </a:p>
          <a:p>
            <a:pPr algn="just" defTabSz="914126"/>
            <a:r>
              <a:rPr lang="en-US" b="1" dirty="0">
                <a:solidFill>
                  <a:prstClr val="black"/>
                </a:solidFill>
              </a:rPr>
              <a:t>Expression Binding</a:t>
            </a:r>
          </a:p>
          <a:p>
            <a:pPr algn="just" defTabSz="914126"/>
            <a:r>
              <a:rPr lang="en-US" dirty="0">
                <a:solidFill>
                  <a:prstClr val="black"/>
                </a:solidFill>
              </a:rPr>
              <a:t>It is used for conditional binding, whenever we have a condition which influence our binding, we will use the expression binding. As a input we will pass an expression</a:t>
            </a:r>
          </a:p>
          <a:p>
            <a:pPr algn="just" defTabSz="914126"/>
            <a:endParaRPr lang="en-US" dirty="0">
              <a:solidFill>
                <a:prstClr val="black"/>
              </a:solidFill>
            </a:endParaRPr>
          </a:p>
          <a:p>
            <a:pPr algn="just" defTabSz="914126"/>
            <a:r>
              <a:rPr lang="en-US" dirty="0">
                <a:solidFill>
                  <a:prstClr val="black"/>
                </a:solidFill>
              </a:rPr>
              <a:t>Expression </a:t>
            </a:r>
            <a:r>
              <a:rPr lang="en-US" dirty="0">
                <a:solidFill>
                  <a:prstClr val="black"/>
                </a:solidFill>
                <a:sym typeface="Wingdings" panose="05000000000000000000" pitchFamily="2" charset="2"/>
              </a:rPr>
              <a:t></a:t>
            </a:r>
            <a:r>
              <a:rPr lang="en-US" dirty="0">
                <a:solidFill>
                  <a:prstClr val="black"/>
                </a:solidFill>
              </a:rPr>
              <a:t> {= </a:t>
            </a:r>
            <a:r>
              <a:rPr lang="en-US" b="1" dirty="0">
                <a:solidFill>
                  <a:prstClr val="black"/>
                </a:solidFill>
              </a:rPr>
              <a:t>condition </a:t>
            </a:r>
            <a:r>
              <a:rPr lang="en-US" dirty="0">
                <a:solidFill>
                  <a:prstClr val="black"/>
                </a:solidFill>
              </a:rPr>
              <a:t>? Truthy : False}</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2052" name="Picture 4" descr="SAP UI5 - Quick Guide">
            <a:extLst>
              <a:ext uri="{FF2B5EF4-FFF2-40B4-BE49-F238E27FC236}">
                <a16:creationId xmlns:a16="http://schemas.microsoft.com/office/drawing/2014/main" id="{BD72EA15-5E13-41D8-878F-A75F08156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235" y="1678557"/>
            <a:ext cx="571500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759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1"/>
            <a:ext cx="11118914" cy="1200200"/>
          </a:xfrm>
          <a:prstGeom prst="rect">
            <a:avLst/>
          </a:prstGeom>
          <a:noFill/>
        </p:spPr>
        <p:txBody>
          <a:bodyPr wrap="square" rtlCol="0">
            <a:spAutoFit/>
          </a:bodyPr>
          <a:lstStyle/>
          <a:p>
            <a:pPr algn="just"/>
            <a:r>
              <a:rPr lang="en-US" sz="1799" dirty="0">
                <a:solidFill>
                  <a:prstClr val="black"/>
                </a:solidFill>
                <a:latin typeface="Calibri"/>
              </a:rPr>
              <a:t>Change the employee salary if the employee name is Anubhav</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Index.html</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935B6D56-CFC9-4BFC-8C0C-451EA30F9BE7}"/>
              </a:ext>
            </a:extLst>
          </p:cNvPr>
          <p:cNvPicPr>
            <a:picLocks noChangeAspect="1"/>
          </p:cNvPicPr>
          <p:nvPr/>
        </p:nvPicPr>
        <p:blipFill>
          <a:blip r:embed="rId5"/>
          <a:stretch>
            <a:fillRect/>
          </a:stretch>
        </p:blipFill>
        <p:spPr>
          <a:xfrm>
            <a:off x="662153" y="2732693"/>
            <a:ext cx="4808637" cy="2667231"/>
          </a:xfrm>
          <a:prstGeom prst="rect">
            <a:avLst/>
          </a:prstGeom>
        </p:spPr>
      </p:pic>
      <p:pic>
        <p:nvPicPr>
          <p:cNvPr id="3074" name="Picture 2" descr="Kepner-Tregoe - 10 Everyday uses for Problem Solving Skills">
            <a:extLst>
              <a:ext uri="{FF2B5EF4-FFF2-40B4-BE49-F238E27FC236}">
                <a16:creationId xmlns:a16="http://schemas.microsoft.com/office/drawing/2014/main" id="{F34548FC-46BB-408D-8918-9D68A70E6F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8107" y="1688235"/>
            <a:ext cx="333375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341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7469072" cy="4245521"/>
          </a:xfrm>
          <a:prstGeom prst="rect">
            <a:avLst/>
          </a:prstGeom>
          <a:noFill/>
        </p:spPr>
        <p:txBody>
          <a:bodyPr wrap="square" rtlCol="0">
            <a:spAutoFit/>
          </a:bodyPr>
          <a:lstStyle/>
          <a:p>
            <a:pPr algn="just" defTabSz="914126"/>
            <a:r>
              <a:rPr lang="en-US" sz="1799" dirty="0">
                <a:solidFill>
                  <a:prstClr val="black"/>
                </a:solidFill>
                <a:latin typeface="Calibri"/>
              </a:rPr>
              <a:t>Aggregation Binding is a binding which is used for complex controls like table. Through the expression binding system will clone the UI Controls based on the data. </a:t>
            </a:r>
          </a:p>
          <a:p>
            <a:pPr algn="just" defTabSz="914126"/>
            <a:r>
              <a:rPr lang="en-US" sz="1799" b="1" dirty="0">
                <a:solidFill>
                  <a:prstClr val="black"/>
                </a:solidFill>
                <a:latin typeface="Calibri"/>
              </a:rPr>
              <a:t>Absolute Path</a:t>
            </a:r>
          </a:p>
          <a:p>
            <a:pPr algn="just" defTabSz="914126"/>
            <a:r>
              <a:rPr lang="en-US" sz="1799" dirty="0">
                <a:solidFill>
                  <a:prstClr val="black"/>
                </a:solidFill>
                <a:latin typeface="Calibri"/>
              </a:rPr>
              <a:t>A path is which passed at parent control level which usually points to an </a:t>
            </a:r>
            <a:r>
              <a:rPr lang="en-US" sz="1799" dirty="0" err="1">
                <a:solidFill>
                  <a:prstClr val="black"/>
                </a:solidFill>
                <a:latin typeface="Calibri"/>
              </a:rPr>
              <a:t>entityset</a:t>
            </a:r>
            <a:r>
              <a:rPr lang="en-US" sz="1799" dirty="0">
                <a:solidFill>
                  <a:prstClr val="black"/>
                </a:solidFill>
                <a:latin typeface="Calibri"/>
              </a:rPr>
              <a:t> of an json model. E.g. when we did binding for table rows=/</a:t>
            </a:r>
            <a:r>
              <a:rPr lang="en-US" sz="1799" dirty="0" err="1">
                <a:solidFill>
                  <a:prstClr val="black"/>
                </a:solidFill>
                <a:latin typeface="Calibri"/>
              </a:rPr>
              <a:t>empTab</a:t>
            </a:r>
            <a:r>
              <a:rPr lang="en-US" sz="1799" dirty="0">
                <a:solidFill>
                  <a:prstClr val="black"/>
                </a:solidFill>
                <a:latin typeface="Calibri"/>
              </a:rPr>
              <a:t> here /</a:t>
            </a:r>
            <a:r>
              <a:rPr lang="en-US" sz="1799" dirty="0" err="1">
                <a:solidFill>
                  <a:prstClr val="black"/>
                </a:solidFill>
                <a:latin typeface="Calibri"/>
              </a:rPr>
              <a:t>empTab</a:t>
            </a:r>
            <a:r>
              <a:rPr lang="en-US" sz="1799" dirty="0">
                <a:solidFill>
                  <a:prstClr val="black"/>
                </a:solidFill>
                <a:latin typeface="Calibri"/>
              </a:rPr>
              <a:t> was a absolute path.</a:t>
            </a:r>
          </a:p>
          <a:p>
            <a:pPr algn="just" defTabSz="914126"/>
            <a:endParaRPr lang="en-US" sz="1799" dirty="0">
              <a:solidFill>
                <a:prstClr val="black"/>
              </a:solidFill>
              <a:latin typeface="Calibri"/>
            </a:endParaRPr>
          </a:p>
          <a:p>
            <a:pPr algn="just" defTabSz="914126"/>
            <a:r>
              <a:rPr lang="en-US" sz="1799" b="1" dirty="0">
                <a:solidFill>
                  <a:prstClr val="black"/>
                </a:solidFill>
                <a:latin typeface="Calibri"/>
              </a:rPr>
              <a:t>Relative Path</a:t>
            </a:r>
          </a:p>
          <a:p>
            <a:pPr algn="just" defTabSz="914126"/>
            <a:r>
              <a:rPr lang="en-US" sz="1799" dirty="0">
                <a:solidFill>
                  <a:prstClr val="black"/>
                </a:solidFill>
                <a:latin typeface="Calibri"/>
              </a:rPr>
              <a:t>A path which is passed at the child control level, it is always assumed that this path is relative to the parent which means the attribute exist in json w.r.t the parent entity. E.g. when we bind a column we pass the </a:t>
            </a:r>
            <a:r>
              <a:rPr lang="en-US" sz="1799" dirty="0" err="1">
                <a:solidFill>
                  <a:prstClr val="black"/>
                </a:solidFill>
                <a:latin typeface="Calibri"/>
              </a:rPr>
              <a:t>empId</a:t>
            </a:r>
            <a:r>
              <a:rPr lang="en-US" sz="1799" dirty="0">
                <a:solidFill>
                  <a:prstClr val="black"/>
                </a:solidFill>
                <a:latin typeface="Calibri"/>
              </a:rPr>
              <a:t> which is a relative path found inside the json with its absolute path /</a:t>
            </a:r>
            <a:r>
              <a:rPr lang="en-US" sz="1799" dirty="0" err="1">
                <a:solidFill>
                  <a:prstClr val="black"/>
                </a:solidFill>
                <a:latin typeface="Calibri"/>
              </a:rPr>
              <a:t>empTab</a:t>
            </a:r>
            <a:endParaRPr lang="en-US" sz="1799" dirty="0">
              <a:solidFill>
                <a:prstClr val="black"/>
              </a:solidFill>
              <a:latin typeface="Calibri"/>
            </a:endParaRPr>
          </a:p>
          <a:p>
            <a:pPr defTabSz="914126"/>
            <a:endParaRPr lang="en-US" sz="1799" dirty="0">
              <a:solidFill>
                <a:prstClr val="black"/>
              </a:solidFill>
              <a:latin typeface="Calibri"/>
            </a:endParaRP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4098" name="Picture 2" descr="sapui5 Tutorial =&amp;gt; Aggregation Binding with Factory Function">
            <a:extLst>
              <a:ext uri="{FF2B5EF4-FFF2-40B4-BE49-F238E27FC236}">
                <a16:creationId xmlns:a16="http://schemas.microsoft.com/office/drawing/2014/main" id="{01027F81-2C85-44F9-A8DA-6958BCB6B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3635" y="1780321"/>
            <a:ext cx="2698173" cy="2765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687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6</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3" y="899721"/>
            <a:ext cx="11118914" cy="1477328"/>
          </a:xfrm>
          <a:prstGeom prst="rect">
            <a:avLst/>
          </a:prstGeom>
          <a:noFill/>
        </p:spPr>
        <p:txBody>
          <a:bodyPr wrap="square" rtlCol="0">
            <a:spAutoFit/>
          </a:bodyPr>
          <a:lstStyle/>
          <a:p>
            <a:pPr algn="just"/>
            <a:r>
              <a:rPr lang="en-US" dirty="0"/>
              <a:t>Create a ui table</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MyXML.controller.js</a:t>
            </a:r>
            <a:endParaRPr lang="en-US" dirty="0"/>
          </a:p>
          <a:p>
            <a:pPr algn="just"/>
            <a:r>
              <a:rPr lang="en-US" dirty="0"/>
              <a:t> </a:t>
            </a:r>
          </a:p>
          <a:p>
            <a:pPr algn="just"/>
            <a:r>
              <a:rPr lang="en-US" dirty="0"/>
              <a:t> </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1026" name="Picture 2" descr="Case Based Learning Exercise (CBLE) / Scenerio Based Problem Solving  Questions – Prof. Dr. Mohammad S I Mullick">
            <a:extLst>
              <a:ext uri="{FF2B5EF4-FFF2-40B4-BE49-F238E27FC236}">
                <a16:creationId xmlns:a16="http://schemas.microsoft.com/office/drawing/2014/main" id="{A445DE8F-7643-474B-9D61-CDD59E1769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0951" y="1638385"/>
            <a:ext cx="6578076" cy="335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635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2">
            <a:extLst>
              <a:ext uri="{FF2B5EF4-FFF2-40B4-BE49-F238E27FC236}">
                <a16:creationId xmlns:a16="http://schemas.microsoft.com/office/drawing/2014/main" id="{F63F01FC-79E8-42BF-84C6-1016993C7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948"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7C93801-7A4B-457E-8FD4-307F6B7DF1C5}"/>
              </a:ext>
            </a:extLst>
          </p:cNvPr>
          <p:cNvSpPr txBox="1"/>
          <p:nvPr/>
        </p:nvSpPr>
        <p:spPr>
          <a:xfrm>
            <a:off x="261764" y="899721"/>
            <a:ext cx="11118914" cy="3139321"/>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Hook Methods in a Controller</a:t>
            </a:r>
          </a:p>
          <a:p>
            <a:pPr marL="742950" lvl="1" indent="-285750" algn="just">
              <a:buFont typeface="Arial" panose="020B0604020202020204" pitchFamily="34" charset="0"/>
              <a:buChar char="•"/>
            </a:pPr>
            <a:r>
              <a:rPr lang="en-US" dirty="0"/>
              <a:t>Concept of Multiple Controller</a:t>
            </a:r>
          </a:p>
          <a:p>
            <a:pPr marL="742950" lvl="1" indent="-285750" algn="just">
              <a:buFont typeface="Arial" panose="020B0604020202020204" pitchFamily="34" charset="0"/>
              <a:buChar char="•"/>
            </a:pPr>
            <a:r>
              <a:rPr lang="en-US" dirty="0"/>
              <a:t>Basic of Model in SAP UI5</a:t>
            </a:r>
          </a:p>
          <a:p>
            <a:pPr marL="742950" lvl="1" indent="-285750" algn="just">
              <a:buFont typeface="Arial" panose="020B0604020202020204" pitchFamily="34" charset="0"/>
              <a:buChar char="•"/>
            </a:pPr>
            <a:r>
              <a:rPr lang="en-US" dirty="0"/>
              <a:t>Steps to Create a Model</a:t>
            </a:r>
          </a:p>
          <a:p>
            <a:pPr marL="742950" lvl="1" indent="-285750" algn="just">
              <a:buFont typeface="Arial" panose="020B0604020202020204" pitchFamily="34" charset="0"/>
              <a:buChar char="•"/>
            </a:pPr>
            <a:r>
              <a:rPr lang="en-US" dirty="0"/>
              <a:t>Addressing Model Properties</a:t>
            </a:r>
          </a:p>
          <a:p>
            <a:pPr marL="742950" lvl="1" indent="-285750" algn="just">
              <a:buFont typeface="Arial" panose="020B0604020202020204" pitchFamily="34" charset="0"/>
              <a:buChar char="•"/>
            </a:pPr>
            <a:r>
              <a:rPr lang="en-US" dirty="0"/>
              <a:t>Binding a JOSN Model with a Form Control</a:t>
            </a:r>
          </a:p>
          <a:p>
            <a:pPr marL="742950" lvl="1" indent="-285750" algn="just">
              <a:buFont typeface="Arial" panose="020B0604020202020204" pitchFamily="34" charset="0"/>
              <a:buChar char="•"/>
            </a:pPr>
            <a:r>
              <a:rPr lang="en-US" dirty="0"/>
              <a:t>Binding Modes and Types of Binding</a:t>
            </a:r>
          </a:p>
          <a:p>
            <a:pPr marL="742950" lvl="1" indent="-285750" algn="just">
              <a:buFont typeface="Arial" panose="020B0604020202020204" pitchFamily="34" charset="0"/>
              <a:buChar char="•"/>
            </a:pPr>
            <a:r>
              <a:rPr lang="en-US" dirty="0"/>
              <a:t>Binding Syntax</a:t>
            </a:r>
          </a:p>
          <a:p>
            <a:pPr marL="742950" lvl="1" indent="-285750" algn="just">
              <a:buFont typeface="Arial" panose="020B0604020202020204" pitchFamily="34" charset="0"/>
              <a:buChar char="•"/>
            </a:pPr>
            <a:r>
              <a:rPr lang="en-US" dirty="0"/>
              <a:t>Aggregation Binding</a:t>
            </a:r>
          </a:p>
        </p:txBody>
      </p:sp>
    </p:spTree>
    <p:extLst>
      <p:ext uri="{BB962C8B-B14F-4D97-AF65-F5344CB8AC3E}">
        <p14:creationId xmlns:p14="http://schemas.microsoft.com/office/powerpoint/2010/main" val="3697412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Methods in a Controller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646331"/>
          </a:xfrm>
          <a:prstGeom prst="rect">
            <a:avLst/>
          </a:prstGeom>
          <a:noFill/>
        </p:spPr>
        <p:txBody>
          <a:bodyPr wrap="square" rtlCol="0">
            <a:spAutoFit/>
          </a:bodyPr>
          <a:lstStyle/>
          <a:p>
            <a:pPr algn="just"/>
            <a:r>
              <a:rPr lang="en-US" b="0" i="0" dirty="0">
                <a:effectLst/>
              </a:rPr>
              <a:t>SAPUI5 provides predefined lifecycle methods for controller. These are also called controller lifecycle hooks. These methods are</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grpSp>
        <p:nvGrpSpPr>
          <p:cNvPr id="8" name="Group 7">
            <a:extLst>
              <a:ext uri="{FF2B5EF4-FFF2-40B4-BE49-F238E27FC236}">
                <a16:creationId xmlns:a16="http://schemas.microsoft.com/office/drawing/2014/main" id="{C8065E16-A0FB-4628-924A-990F639C46BF}"/>
              </a:ext>
            </a:extLst>
          </p:cNvPr>
          <p:cNvGrpSpPr/>
          <p:nvPr/>
        </p:nvGrpSpPr>
        <p:grpSpPr>
          <a:xfrm>
            <a:off x="676844" y="1337085"/>
            <a:ext cx="10470370" cy="5298141"/>
            <a:chOff x="820272" y="1116106"/>
            <a:chExt cx="10470370" cy="5298141"/>
          </a:xfrm>
        </p:grpSpPr>
        <p:sp>
          <p:nvSpPr>
            <p:cNvPr id="9" name="Right Triangle 8">
              <a:extLst>
                <a:ext uri="{FF2B5EF4-FFF2-40B4-BE49-F238E27FC236}">
                  <a16:creationId xmlns:a16="http://schemas.microsoft.com/office/drawing/2014/main" id="{F5491BD3-5EF9-40D1-AE31-17EA3F883899}"/>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Triangle 9">
              <a:extLst>
                <a:ext uri="{FF2B5EF4-FFF2-40B4-BE49-F238E27FC236}">
                  <a16:creationId xmlns:a16="http://schemas.microsoft.com/office/drawing/2014/main" id="{3EDE5F23-41AE-4D35-B84A-F765C52BD7A1}"/>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ight Triangle 10">
              <a:extLst>
                <a:ext uri="{FF2B5EF4-FFF2-40B4-BE49-F238E27FC236}">
                  <a16:creationId xmlns:a16="http://schemas.microsoft.com/office/drawing/2014/main" id="{D1BCB781-FF57-41C2-8662-C035C2992AFE}"/>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Triangle 11">
              <a:extLst>
                <a:ext uri="{FF2B5EF4-FFF2-40B4-BE49-F238E27FC236}">
                  <a16:creationId xmlns:a16="http://schemas.microsoft.com/office/drawing/2014/main" id="{979F1E93-154A-4FDA-BCF2-938ECB588FAC}"/>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1E8D15FF-7B5B-41C8-AE99-D7ED734CA427}"/>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A2B44D61-8541-47F3-ADE3-F7301AC95CA1}"/>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5" name="Rectangle 14">
              <a:extLst>
                <a:ext uri="{FF2B5EF4-FFF2-40B4-BE49-F238E27FC236}">
                  <a16:creationId xmlns:a16="http://schemas.microsoft.com/office/drawing/2014/main" id="{75B7D078-281C-41AF-9842-89DE466D66B8}"/>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6" name="TextBox 15">
              <a:extLst>
                <a:ext uri="{FF2B5EF4-FFF2-40B4-BE49-F238E27FC236}">
                  <a16:creationId xmlns:a16="http://schemas.microsoft.com/office/drawing/2014/main" id="{4DDC69C9-59FA-42DD-BC12-7881C5EC02C4}"/>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7" name="Rectangle 16">
              <a:extLst>
                <a:ext uri="{FF2B5EF4-FFF2-40B4-BE49-F238E27FC236}">
                  <a16:creationId xmlns:a16="http://schemas.microsoft.com/office/drawing/2014/main" id="{E1081180-2686-43AE-9F96-A3EEA394E0E1}"/>
                </a:ext>
              </a:extLst>
            </p:cNvPr>
            <p:cNvSpPr/>
            <p:nvPr/>
          </p:nvSpPr>
          <p:spPr>
            <a:xfrm>
              <a:off x="8120215" y="2064110"/>
              <a:ext cx="2880320" cy="1569660"/>
            </a:xfrm>
            <a:prstGeom prst="rect">
              <a:avLst/>
            </a:prstGeom>
          </p:spPr>
          <p:txBody>
            <a:bodyPr wrap="square">
              <a:spAutoFit/>
            </a:bodyPr>
            <a:lstStyle/>
            <a:p>
              <a:pPr algn="just"/>
              <a:r>
                <a:rPr lang="en-US" sz="1600" dirty="0"/>
                <a:t> It is a method which gets called MULTIPLE times, Before every time the view is displayed to the user. This is similar to PBO of a screen. We can use this method for pre-processing on a view.</a:t>
              </a:r>
            </a:p>
          </p:txBody>
        </p:sp>
        <p:sp>
          <p:nvSpPr>
            <p:cNvPr id="18" name="Rectangle 17">
              <a:extLst>
                <a:ext uri="{FF2B5EF4-FFF2-40B4-BE49-F238E27FC236}">
                  <a16:creationId xmlns:a16="http://schemas.microsoft.com/office/drawing/2014/main" id="{1DD38AA2-110B-44C6-AC35-BC8CA6544A88}"/>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9" name="Rectangle 18">
              <a:extLst>
                <a:ext uri="{FF2B5EF4-FFF2-40B4-BE49-F238E27FC236}">
                  <a16:creationId xmlns:a16="http://schemas.microsoft.com/office/drawing/2014/main" id="{66C81575-B681-4E54-A66C-2A951FB91F6C}"/>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52317EE0-51E6-4EE0-BEBC-70B272582A48}"/>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0A57CE0E-AD8C-4135-8099-425C94B04554}"/>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2" name="Straight Connector 21">
              <a:extLst>
                <a:ext uri="{FF2B5EF4-FFF2-40B4-BE49-F238E27FC236}">
                  <a16:creationId xmlns:a16="http://schemas.microsoft.com/office/drawing/2014/main" id="{3ABE881F-8FC6-4161-9DEA-DBE310CD7266}"/>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21BA53-DA7B-4004-8213-B288BBF89A7B}"/>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B97165DD-3ED4-4BA7-ADD4-D2A9F48E8BC5}"/>
              </a:ext>
            </a:extLst>
          </p:cNvPr>
          <p:cNvSpPr txBox="1"/>
          <p:nvPr/>
        </p:nvSpPr>
        <p:spPr>
          <a:xfrm>
            <a:off x="853600" y="4338498"/>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5" name="TextBox 24">
            <a:extLst>
              <a:ext uri="{FF2B5EF4-FFF2-40B4-BE49-F238E27FC236}">
                <a16:creationId xmlns:a16="http://schemas.microsoft.com/office/drawing/2014/main" id="{E458A390-C558-4B91-8118-6EBAFFC2EF4C}"/>
              </a:ext>
            </a:extLst>
          </p:cNvPr>
          <p:cNvSpPr txBox="1"/>
          <p:nvPr/>
        </p:nvSpPr>
        <p:spPr>
          <a:xfrm>
            <a:off x="4649677" y="3989017"/>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6" name="TextBox 25">
            <a:extLst>
              <a:ext uri="{FF2B5EF4-FFF2-40B4-BE49-F238E27FC236}">
                <a16:creationId xmlns:a16="http://schemas.microsoft.com/office/drawing/2014/main" id="{0481C139-24A7-4123-AAA1-B4E8A2FA69B3}"/>
              </a:ext>
            </a:extLst>
          </p:cNvPr>
          <p:cNvSpPr txBox="1"/>
          <p:nvPr/>
        </p:nvSpPr>
        <p:spPr>
          <a:xfrm>
            <a:off x="5853432" y="2946321"/>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7" name="TextBox 26">
            <a:extLst>
              <a:ext uri="{FF2B5EF4-FFF2-40B4-BE49-F238E27FC236}">
                <a16:creationId xmlns:a16="http://schemas.microsoft.com/office/drawing/2014/main" id="{006DF749-E5D4-4424-AF65-F125C2F021A5}"/>
              </a:ext>
            </a:extLst>
          </p:cNvPr>
          <p:cNvSpPr txBox="1"/>
          <p:nvPr/>
        </p:nvSpPr>
        <p:spPr>
          <a:xfrm>
            <a:off x="7976787" y="1818764"/>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Tree>
    <p:extLst>
      <p:ext uri="{BB962C8B-B14F-4D97-AF65-F5344CB8AC3E}">
        <p14:creationId xmlns:p14="http://schemas.microsoft.com/office/powerpoint/2010/main" val="735647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marL="285750" indent="-285750">
              <a:buFontTx/>
              <a:buChar char="-"/>
            </a:pPr>
            <a:r>
              <a:rPr lang="en-US" dirty="0"/>
              <a:t>In this exercise we will create a BaseController.</a:t>
            </a:r>
          </a:p>
          <a:p>
            <a:pPr marL="285750" indent="-285750">
              <a:buFontTx/>
              <a:buChar char="-"/>
            </a:pPr>
            <a:r>
              <a:rPr lang="en-US" dirty="0"/>
              <a:t>And we will get to know how our hook methods work.</a:t>
            </a:r>
          </a:p>
          <a:p>
            <a:pPr marL="285750" indent="-285750">
              <a:buFontTx/>
              <a:buChar char="-"/>
            </a:pPr>
            <a:endParaRPr lang="en-US" dirty="0"/>
          </a:p>
          <a:p>
            <a:r>
              <a:rPr lang="en-US" dirty="0"/>
              <a:t>Exercise Code:-</a:t>
            </a:r>
          </a:p>
          <a:p>
            <a:pPr marL="285750" indent="-285750">
              <a:buFontTx/>
              <a:buChar char="-"/>
            </a:pPr>
            <a:r>
              <a:rPr lang="en-US" dirty="0">
                <a:hlinkClick r:id="rId3"/>
              </a:rPr>
              <a:t>MyXML.view.xml</a:t>
            </a:r>
            <a:endParaRPr lang="en-US" dirty="0"/>
          </a:p>
          <a:p>
            <a:pPr marL="285750" indent="-285750">
              <a:buFontTx/>
              <a:buChar char="-"/>
            </a:pPr>
            <a:r>
              <a:rPr lang="en-US" dirty="0">
                <a:hlinkClick r:id="rId4"/>
              </a:rPr>
              <a:t>MyXML.controller.js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1026" name="Picture 2" descr="How Problem Solving Skills can help Manage Anger">
            <a:extLst>
              <a:ext uri="{FF2B5EF4-FFF2-40B4-BE49-F238E27FC236}">
                <a16:creationId xmlns:a16="http://schemas.microsoft.com/office/drawing/2014/main" id="{147B3466-2E55-47B3-B5F3-0C92D0538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5991" y="1699491"/>
            <a:ext cx="6903065" cy="457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12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Multiple Controllers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algn="just"/>
            <a:r>
              <a:rPr lang="en-US" b="1" dirty="0"/>
              <a:t>Base Controller</a:t>
            </a:r>
            <a:r>
              <a:rPr lang="en-US" dirty="0"/>
              <a:t>:- </a:t>
            </a:r>
            <a:r>
              <a:rPr lang="en-US" b="0" i="0" dirty="0">
                <a:effectLst/>
              </a:rPr>
              <a:t>A base controller is a controller with basic functionalities from which the other controllers in your SAPUI5 application inherit.</a:t>
            </a:r>
          </a:p>
          <a:p>
            <a:pPr marL="285750" indent="-285750" algn="just">
              <a:buFontTx/>
              <a:buChar char="-"/>
            </a:pPr>
            <a:r>
              <a:rPr lang="en-US" b="0" i="0" dirty="0">
                <a:effectLst/>
              </a:rPr>
              <a:t>The base controller holds basic functionalities that are used across multiple controllers.</a:t>
            </a:r>
          </a:p>
          <a:p>
            <a:pPr marL="285750" indent="-285750" algn="just">
              <a:buFontTx/>
              <a:buChar char="-"/>
            </a:pPr>
            <a:r>
              <a:rPr lang="en-US" b="0" i="0" dirty="0">
                <a:effectLst/>
              </a:rPr>
              <a:t>The base controller itself is just another JavaScript file and it does not have the </a:t>
            </a:r>
            <a:r>
              <a:rPr lang="en-US" b="1" i="0" dirty="0">
                <a:effectLst/>
              </a:rPr>
              <a:t>.controller </a:t>
            </a:r>
            <a:r>
              <a:rPr lang="en-US" i="0" dirty="0">
                <a:effectLst/>
              </a:rPr>
              <a:t> prefix. Just </a:t>
            </a:r>
            <a:r>
              <a:rPr lang="en-US" b="1" i="0" dirty="0">
                <a:effectLst/>
              </a:rPr>
              <a:t>BaseController.js </a:t>
            </a:r>
            <a:r>
              <a:rPr lang="en-US" i="0" dirty="0">
                <a:effectLst/>
              </a:rPr>
              <a:t> and not </a:t>
            </a:r>
            <a:r>
              <a:rPr lang="en-US" b="1" i="0" dirty="0">
                <a:effectLst/>
              </a:rPr>
              <a:t>BaseController.controller.js.</a:t>
            </a:r>
            <a:endParaRPr lang="en-US" b="0" i="0" dirty="0">
              <a:effectLst/>
            </a:endParaRPr>
          </a:p>
          <a:p>
            <a:pPr marL="285750" indent="-285750" algn="just">
              <a:buFontTx/>
              <a:buChar char="-"/>
            </a:pPr>
            <a:r>
              <a:rPr lang="en-US" b="0" i="0" dirty="0">
                <a:effectLst/>
              </a:rPr>
              <a:t>The base controller goes in the controller folder in your SAPUI5 application folder structure:</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7">
            <a:extLst>
              <a:ext uri="{FF2B5EF4-FFF2-40B4-BE49-F238E27FC236}">
                <a16:creationId xmlns:a16="http://schemas.microsoft.com/office/drawing/2014/main" id="{25EA87D2-266B-49D2-96FB-AD664516F56E}"/>
              </a:ext>
            </a:extLst>
          </p:cNvPr>
          <p:cNvPicPr>
            <a:picLocks noChangeAspect="1"/>
          </p:cNvPicPr>
          <p:nvPr/>
        </p:nvPicPr>
        <p:blipFill>
          <a:blip r:embed="rId3"/>
          <a:stretch>
            <a:fillRect/>
          </a:stretch>
        </p:blipFill>
        <p:spPr>
          <a:xfrm>
            <a:off x="671483" y="2890882"/>
            <a:ext cx="3156786" cy="2646283"/>
          </a:xfrm>
          <a:prstGeom prst="rect">
            <a:avLst/>
          </a:prstGeom>
        </p:spPr>
      </p:pic>
      <p:grpSp>
        <p:nvGrpSpPr>
          <p:cNvPr id="9" name="Group 8">
            <a:extLst>
              <a:ext uri="{FF2B5EF4-FFF2-40B4-BE49-F238E27FC236}">
                <a16:creationId xmlns:a16="http://schemas.microsoft.com/office/drawing/2014/main" id="{FCF30BFB-7AAE-4258-BE70-3E2CE7104CB0}"/>
              </a:ext>
            </a:extLst>
          </p:cNvPr>
          <p:cNvGrpSpPr/>
          <p:nvPr/>
        </p:nvGrpSpPr>
        <p:grpSpPr>
          <a:xfrm>
            <a:off x="4647795" y="2890882"/>
            <a:ext cx="6330327" cy="3304232"/>
            <a:chOff x="832901" y="1311538"/>
            <a:chExt cx="10414108" cy="4565734"/>
          </a:xfrm>
        </p:grpSpPr>
        <p:sp>
          <p:nvSpPr>
            <p:cNvPr id="10" name="Rectangle 9">
              <a:extLst>
                <a:ext uri="{FF2B5EF4-FFF2-40B4-BE49-F238E27FC236}">
                  <a16:creationId xmlns:a16="http://schemas.microsoft.com/office/drawing/2014/main" id="{F45317AE-64A9-4517-BE81-2C60BDD9DDDE}"/>
                </a:ext>
              </a:extLst>
            </p:cNvPr>
            <p:cNvSpPr/>
            <p:nvPr/>
          </p:nvSpPr>
          <p:spPr>
            <a:xfrm>
              <a:off x="126987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0DB91EDB-9A2A-4621-B801-FC4E3BB451C4}"/>
                </a:ext>
              </a:extLst>
            </p:cNvPr>
            <p:cNvSpPr/>
            <p:nvPr/>
          </p:nvSpPr>
          <p:spPr>
            <a:xfrm>
              <a:off x="1269876"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1</a:t>
              </a:r>
            </a:p>
          </p:txBody>
        </p:sp>
        <p:sp>
          <p:nvSpPr>
            <p:cNvPr id="12" name="Rectangle 11">
              <a:extLst>
                <a:ext uri="{FF2B5EF4-FFF2-40B4-BE49-F238E27FC236}">
                  <a16:creationId xmlns:a16="http://schemas.microsoft.com/office/drawing/2014/main" id="{E8F8E105-1762-4E39-B6C9-065477EAF92F}"/>
                </a:ext>
              </a:extLst>
            </p:cNvPr>
            <p:cNvSpPr/>
            <p:nvPr/>
          </p:nvSpPr>
          <p:spPr>
            <a:xfrm>
              <a:off x="3934173"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2</a:t>
              </a:r>
            </a:p>
          </p:txBody>
        </p:sp>
        <p:sp>
          <p:nvSpPr>
            <p:cNvPr id="13" name="Rectangle 12">
              <a:extLst>
                <a:ext uri="{FF2B5EF4-FFF2-40B4-BE49-F238E27FC236}">
                  <a16:creationId xmlns:a16="http://schemas.microsoft.com/office/drawing/2014/main" id="{F1A4D6ED-4A6C-4D6B-A876-87CCCF1C6D9D}"/>
                </a:ext>
              </a:extLst>
            </p:cNvPr>
            <p:cNvSpPr/>
            <p:nvPr/>
          </p:nvSpPr>
          <p:spPr>
            <a:xfrm>
              <a:off x="3934173"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2</a:t>
              </a:r>
            </a:p>
          </p:txBody>
        </p:sp>
        <p:sp>
          <p:nvSpPr>
            <p:cNvPr id="14" name="Rectangle 13">
              <a:extLst>
                <a:ext uri="{FF2B5EF4-FFF2-40B4-BE49-F238E27FC236}">
                  <a16:creationId xmlns:a16="http://schemas.microsoft.com/office/drawing/2014/main" id="{50EC4736-61A4-4D25-8C41-CC7D0D64A680}"/>
                </a:ext>
              </a:extLst>
            </p:cNvPr>
            <p:cNvSpPr/>
            <p:nvPr/>
          </p:nvSpPr>
          <p:spPr>
            <a:xfrm>
              <a:off x="6563016"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3</a:t>
              </a:r>
            </a:p>
          </p:txBody>
        </p:sp>
        <p:sp>
          <p:nvSpPr>
            <p:cNvPr id="15" name="Rectangle 14">
              <a:extLst>
                <a:ext uri="{FF2B5EF4-FFF2-40B4-BE49-F238E27FC236}">
                  <a16:creationId xmlns:a16="http://schemas.microsoft.com/office/drawing/2014/main" id="{886DEBF7-3BB9-4989-A30A-EA5EA47BE8F8}"/>
                </a:ext>
              </a:extLst>
            </p:cNvPr>
            <p:cNvSpPr/>
            <p:nvPr/>
          </p:nvSpPr>
          <p:spPr>
            <a:xfrm>
              <a:off x="6563017"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3</a:t>
              </a:r>
            </a:p>
          </p:txBody>
        </p:sp>
        <p:sp>
          <p:nvSpPr>
            <p:cNvPr id="16" name="Rectangle 15">
              <a:extLst>
                <a:ext uri="{FF2B5EF4-FFF2-40B4-BE49-F238E27FC236}">
                  <a16:creationId xmlns:a16="http://schemas.microsoft.com/office/drawing/2014/main" id="{DF792315-06F7-4B56-AF4A-360475A30B2F}"/>
                </a:ext>
              </a:extLst>
            </p:cNvPr>
            <p:cNvSpPr/>
            <p:nvPr/>
          </p:nvSpPr>
          <p:spPr>
            <a:xfrm>
              <a:off x="9262764" y="5085184"/>
              <a:ext cx="1984245" cy="79208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View 4</a:t>
              </a:r>
            </a:p>
          </p:txBody>
        </p:sp>
        <p:sp>
          <p:nvSpPr>
            <p:cNvPr id="17" name="Rectangle 16">
              <a:extLst>
                <a:ext uri="{FF2B5EF4-FFF2-40B4-BE49-F238E27FC236}">
                  <a16:creationId xmlns:a16="http://schemas.microsoft.com/office/drawing/2014/main" id="{DFEE4879-9441-4D10-AA59-650012DC2BD9}"/>
                </a:ext>
              </a:extLst>
            </p:cNvPr>
            <p:cNvSpPr/>
            <p:nvPr/>
          </p:nvSpPr>
          <p:spPr>
            <a:xfrm>
              <a:off x="9262764" y="4140696"/>
              <a:ext cx="1984245" cy="79208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Controller 4</a:t>
              </a:r>
            </a:p>
          </p:txBody>
        </p:sp>
        <p:sp>
          <p:nvSpPr>
            <p:cNvPr id="18" name="TextBox 17">
              <a:extLst>
                <a:ext uri="{FF2B5EF4-FFF2-40B4-BE49-F238E27FC236}">
                  <a16:creationId xmlns:a16="http://schemas.microsoft.com/office/drawing/2014/main" id="{63C67CC5-B6E4-4FBA-B7F0-AAF903B5F071}"/>
                </a:ext>
              </a:extLst>
            </p:cNvPr>
            <p:cNvSpPr txBox="1"/>
            <p:nvPr/>
          </p:nvSpPr>
          <p:spPr>
            <a:xfrm>
              <a:off x="3639574" y="2520478"/>
              <a:ext cx="504056" cy="461665"/>
            </a:xfrm>
            <a:prstGeom prst="rect">
              <a:avLst/>
            </a:prstGeom>
            <a:noFill/>
          </p:spPr>
          <p:txBody>
            <a:bodyPr wrap="square" rtlCol="0">
              <a:spAutoFit/>
            </a:bodyPr>
            <a:lstStyle/>
            <a:p>
              <a:r>
                <a:rPr lang="en-US" dirty="0"/>
                <a:t>x</a:t>
              </a:r>
            </a:p>
          </p:txBody>
        </p:sp>
        <p:sp>
          <p:nvSpPr>
            <p:cNvPr id="19" name="TextBox 18">
              <a:extLst>
                <a:ext uri="{FF2B5EF4-FFF2-40B4-BE49-F238E27FC236}">
                  <a16:creationId xmlns:a16="http://schemas.microsoft.com/office/drawing/2014/main" id="{29490B28-3A7C-4B48-A576-697F4071C8A8}"/>
                </a:ext>
              </a:extLst>
            </p:cNvPr>
            <p:cNvSpPr txBox="1"/>
            <p:nvPr/>
          </p:nvSpPr>
          <p:spPr>
            <a:xfrm>
              <a:off x="3534196" y="4192328"/>
              <a:ext cx="504057" cy="461664"/>
            </a:xfrm>
            <a:prstGeom prst="rect">
              <a:avLst/>
            </a:prstGeom>
            <a:noFill/>
          </p:spPr>
          <p:txBody>
            <a:bodyPr wrap="square" rtlCol="0">
              <a:spAutoFit/>
            </a:bodyPr>
            <a:lstStyle/>
            <a:p>
              <a:r>
                <a:rPr lang="en-US" dirty="0">
                  <a:solidFill>
                    <a:srgbClr val="FF0000"/>
                  </a:solidFill>
                </a:rPr>
                <a:t>x</a:t>
              </a:r>
            </a:p>
          </p:txBody>
        </p:sp>
        <p:sp>
          <p:nvSpPr>
            <p:cNvPr id="20" name="TextBox 19">
              <a:extLst>
                <a:ext uri="{FF2B5EF4-FFF2-40B4-BE49-F238E27FC236}">
                  <a16:creationId xmlns:a16="http://schemas.microsoft.com/office/drawing/2014/main" id="{BC685A95-9C8A-42C9-A79E-5B5E83D87E79}"/>
                </a:ext>
              </a:extLst>
            </p:cNvPr>
            <p:cNvSpPr txBox="1"/>
            <p:nvPr/>
          </p:nvSpPr>
          <p:spPr>
            <a:xfrm>
              <a:off x="6136721" y="4149186"/>
              <a:ext cx="446156" cy="461664"/>
            </a:xfrm>
            <a:prstGeom prst="rect">
              <a:avLst/>
            </a:prstGeom>
            <a:noFill/>
          </p:spPr>
          <p:txBody>
            <a:bodyPr wrap="square" rtlCol="0">
              <a:spAutoFit/>
            </a:bodyPr>
            <a:lstStyle/>
            <a:p>
              <a:r>
                <a:rPr lang="en-US" dirty="0">
                  <a:solidFill>
                    <a:srgbClr val="FF0000"/>
                  </a:solidFill>
                </a:rPr>
                <a:t>x</a:t>
              </a:r>
            </a:p>
          </p:txBody>
        </p:sp>
        <p:sp>
          <p:nvSpPr>
            <p:cNvPr id="21" name="TextBox 20">
              <a:extLst>
                <a:ext uri="{FF2B5EF4-FFF2-40B4-BE49-F238E27FC236}">
                  <a16:creationId xmlns:a16="http://schemas.microsoft.com/office/drawing/2014/main" id="{945DC7C1-5733-43C2-AB77-19804517142F}"/>
                </a:ext>
              </a:extLst>
            </p:cNvPr>
            <p:cNvSpPr txBox="1"/>
            <p:nvPr/>
          </p:nvSpPr>
          <p:spPr>
            <a:xfrm>
              <a:off x="8830716" y="4163566"/>
              <a:ext cx="504057" cy="461664"/>
            </a:xfrm>
            <a:prstGeom prst="rect">
              <a:avLst/>
            </a:prstGeom>
            <a:noFill/>
          </p:spPr>
          <p:txBody>
            <a:bodyPr wrap="square" rtlCol="0">
              <a:spAutoFit/>
            </a:bodyPr>
            <a:lstStyle/>
            <a:p>
              <a:r>
                <a:rPr lang="en-US" dirty="0">
                  <a:solidFill>
                    <a:srgbClr val="FF0000"/>
                  </a:solidFill>
                </a:rPr>
                <a:t>x</a:t>
              </a:r>
            </a:p>
          </p:txBody>
        </p:sp>
        <p:sp>
          <p:nvSpPr>
            <p:cNvPr id="22" name="Rectangle 21">
              <a:extLst>
                <a:ext uri="{FF2B5EF4-FFF2-40B4-BE49-F238E27FC236}">
                  <a16:creationId xmlns:a16="http://schemas.microsoft.com/office/drawing/2014/main" id="{92B102D5-C6A1-4E4D-A0F9-96F919D6521F}"/>
                </a:ext>
              </a:extLst>
            </p:cNvPr>
            <p:cNvSpPr/>
            <p:nvPr/>
          </p:nvSpPr>
          <p:spPr>
            <a:xfrm>
              <a:off x="4100763" y="2420888"/>
              <a:ext cx="3968824" cy="792088"/>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BaseController</a:t>
              </a:r>
            </a:p>
          </p:txBody>
        </p:sp>
        <p:cxnSp>
          <p:nvCxnSpPr>
            <p:cNvPr id="23" name="Connector: Elbow 22">
              <a:extLst>
                <a:ext uri="{FF2B5EF4-FFF2-40B4-BE49-F238E27FC236}">
                  <a16:creationId xmlns:a16="http://schemas.microsoft.com/office/drawing/2014/main" id="{FFB2708E-AD58-4DB3-AAB8-F2C41E2E9461}"/>
                </a:ext>
              </a:extLst>
            </p:cNvPr>
            <p:cNvCxnSpPr>
              <a:cxnSpLocks/>
              <a:stCxn id="11" idx="0"/>
              <a:endCxn id="22" idx="2"/>
            </p:cNvCxnSpPr>
            <p:nvPr/>
          </p:nvCxnSpPr>
          <p:spPr>
            <a:xfrm rot="5400000" flipH="1" flipV="1">
              <a:off x="3709728" y="1765248"/>
              <a:ext cx="927720" cy="38231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43A1DFE-B8E4-4E93-AE22-FA4F3715C22C}"/>
                </a:ext>
              </a:extLst>
            </p:cNvPr>
            <p:cNvCxnSpPr>
              <a:cxnSpLocks/>
              <a:stCxn id="13" idx="0"/>
              <a:endCxn id="22" idx="2"/>
            </p:cNvCxnSpPr>
            <p:nvPr/>
          </p:nvCxnSpPr>
          <p:spPr>
            <a:xfrm rot="5400000" flipH="1" flipV="1">
              <a:off x="5041875" y="3097397"/>
              <a:ext cx="927720" cy="1158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058BFB9-0B7B-49E4-9265-0B62F4E3FF24}"/>
                </a:ext>
              </a:extLst>
            </p:cNvPr>
            <p:cNvCxnSpPr>
              <a:cxnSpLocks/>
              <a:stCxn id="15" idx="0"/>
              <a:endCxn id="22" idx="2"/>
            </p:cNvCxnSpPr>
            <p:nvPr/>
          </p:nvCxnSpPr>
          <p:spPr>
            <a:xfrm rot="16200000" flipV="1">
              <a:off x="6356299" y="2941853"/>
              <a:ext cx="927720" cy="1469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C40CBCB-67EE-44C6-8FB2-2A5BF79249E8}"/>
                </a:ext>
              </a:extLst>
            </p:cNvPr>
            <p:cNvCxnSpPr>
              <a:cxnSpLocks/>
              <a:stCxn id="17" idx="0"/>
              <a:endCxn id="22" idx="2"/>
            </p:cNvCxnSpPr>
            <p:nvPr/>
          </p:nvCxnSpPr>
          <p:spPr>
            <a:xfrm rot="16200000" flipV="1">
              <a:off x="7706172" y="1591981"/>
              <a:ext cx="927720" cy="41697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F9147AB-F14D-4B70-8CF5-AE623F9D13C4}"/>
                </a:ext>
              </a:extLst>
            </p:cNvPr>
            <p:cNvSpPr txBox="1"/>
            <p:nvPr/>
          </p:nvSpPr>
          <p:spPr>
            <a:xfrm>
              <a:off x="832901" y="4222490"/>
              <a:ext cx="464694" cy="461664"/>
            </a:xfrm>
            <a:prstGeom prst="rect">
              <a:avLst/>
            </a:prstGeom>
            <a:noFill/>
          </p:spPr>
          <p:txBody>
            <a:bodyPr wrap="square" rtlCol="0">
              <a:spAutoFit/>
            </a:bodyPr>
            <a:lstStyle/>
            <a:p>
              <a:r>
                <a:rPr lang="en-US" dirty="0">
                  <a:solidFill>
                    <a:srgbClr val="FF0000"/>
                  </a:solidFill>
                </a:rPr>
                <a:t>x</a:t>
              </a:r>
            </a:p>
          </p:txBody>
        </p:sp>
        <p:sp>
          <p:nvSpPr>
            <p:cNvPr id="28" name="Rectangle 27">
              <a:extLst>
                <a:ext uri="{FF2B5EF4-FFF2-40B4-BE49-F238E27FC236}">
                  <a16:creationId xmlns:a16="http://schemas.microsoft.com/office/drawing/2014/main" id="{E01C05FA-1D8E-4680-AFF3-9EA7EFFAD49D}"/>
                </a:ext>
              </a:extLst>
            </p:cNvPr>
            <p:cNvSpPr/>
            <p:nvPr/>
          </p:nvSpPr>
          <p:spPr>
            <a:xfrm>
              <a:off x="3778633" y="1311538"/>
              <a:ext cx="4613086" cy="51244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sap/ui/core/mvc/Controller</a:t>
              </a:r>
            </a:p>
          </p:txBody>
        </p:sp>
        <p:cxnSp>
          <p:nvCxnSpPr>
            <p:cNvPr id="29" name="Straight Arrow Connector 28">
              <a:extLst>
                <a:ext uri="{FF2B5EF4-FFF2-40B4-BE49-F238E27FC236}">
                  <a16:creationId xmlns:a16="http://schemas.microsoft.com/office/drawing/2014/main" id="{7FA25506-17F9-4753-9FAA-6F8C85308927}"/>
                </a:ext>
              </a:extLst>
            </p:cNvPr>
            <p:cNvCxnSpPr>
              <a:cxnSpLocks/>
              <a:stCxn id="22" idx="0"/>
              <a:endCxn id="28" idx="2"/>
            </p:cNvCxnSpPr>
            <p:nvPr/>
          </p:nvCxnSpPr>
          <p:spPr>
            <a:xfrm flipV="1">
              <a:off x="6085176" y="1823978"/>
              <a:ext cx="0" cy="59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65D6CE6-E546-4624-ACA1-523676B8B54E}"/>
                </a:ext>
              </a:extLst>
            </p:cNvPr>
            <p:cNvSpPr txBox="1"/>
            <p:nvPr/>
          </p:nvSpPr>
          <p:spPr>
            <a:xfrm>
              <a:off x="8254652" y="2520478"/>
              <a:ext cx="2232248" cy="461665"/>
            </a:xfrm>
            <a:prstGeom prst="rect">
              <a:avLst/>
            </a:prstGeom>
            <a:noFill/>
          </p:spPr>
          <p:txBody>
            <a:bodyPr wrap="square" rtlCol="0">
              <a:spAutoFit/>
            </a:bodyPr>
            <a:lstStyle/>
            <a:p>
              <a:r>
                <a:rPr lang="en-US" dirty="0"/>
                <a:t>Template</a:t>
              </a:r>
            </a:p>
          </p:txBody>
        </p:sp>
      </p:grpSp>
    </p:spTree>
    <p:extLst>
      <p:ext uri="{BB962C8B-B14F-4D97-AF65-F5344CB8AC3E}">
        <p14:creationId xmlns:p14="http://schemas.microsoft.com/office/powerpoint/2010/main" val="904544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1C652-E05F-449C-9613-B5E7003D0B60}"/>
              </a:ext>
            </a:extLst>
          </p:cNvPr>
          <p:cNvPicPr>
            <a:picLocks noChangeAspect="1"/>
          </p:cNvPicPr>
          <p:nvPr/>
        </p:nvPicPr>
        <p:blipFill>
          <a:blip r:embed="rId2"/>
          <a:stretch>
            <a:fillRect/>
          </a:stretch>
        </p:blipFill>
        <p:spPr>
          <a:xfrm>
            <a:off x="6203004" y="1417446"/>
            <a:ext cx="5284676" cy="4023108"/>
          </a:xfrm>
          <a:prstGeom prst="rect">
            <a:avLst/>
          </a:prstGeom>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a:p>
            <a:endParaRPr lang="en-US" sz="3600" dirty="0">
              <a:latin typeface="Cooper Black" panose="0208090404030B020404" pitchFamily="18" charset="0"/>
            </a:endParaRP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marL="285750" indent="-285750">
              <a:buFontTx/>
              <a:buChar char="-"/>
            </a:pPr>
            <a:r>
              <a:rPr lang="en-US" dirty="0"/>
              <a:t>In this exercise we will create a BaseController.</a:t>
            </a:r>
          </a:p>
          <a:p>
            <a:pPr marL="285750" indent="-285750">
              <a:buFontTx/>
              <a:buChar char="-"/>
            </a:pPr>
            <a:r>
              <a:rPr lang="en-US" dirty="0"/>
              <a:t>And we will get to know how our BaseController work.</a:t>
            </a:r>
          </a:p>
          <a:p>
            <a:pPr marL="285750" indent="-285750">
              <a:buFontTx/>
              <a:buChar char="-"/>
            </a:pPr>
            <a:endParaRPr lang="en-US" dirty="0"/>
          </a:p>
          <a:p>
            <a:r>
              <a:rPr lang="en-US" dirty="0"/>
              <a:t>Exercise Code:-</a:t>
            </a:r>
          </a:p>
          <a:p>
            <a:pPr marL="285750" indent="-285750">
              <a:buFontTx/>
              <a:buChar char="-"/>
            </a:pPr>
            <a:r>
              <a:rPr lang="en-US" dirty="0">
                <a:hlinkClick r:id="rId4"/>
              </a:rPr>
              <a:t>MyXML.view.xml</a:t>
            </a:r>
            <a:endParaRPr lang="en-US" dirty="0"/>
          </a:p>
          <a:p>
            <a:pPr marL="285750" indent="-285750">
              <a:buFontTx/>
              <a:buChar char="-"/>
            </a:pPr>
            <a:r>
              <a:rPr lang="en-US" dirty="0">
                <a:hlinkClick r:id="rId5"/>
              </a:rPr>
              <a:t>MyXML.controller.js</a:t>
            </a:r>
            <a:endParaRPr lang="en-US" dirty="0"/>
          </a:p>
          <a:p>
            <a:pPr marL="285750" indent="-285750">
              <a:buFontTx/>
              <a:buChar char="-"/>
            </a:pPr>
            <a:r>
              <a:rPr lang="en-US" dirty="0">
                <a:hlinkClick r:id="rId6"/>
              </a:rPr>
              <a:t>BaseController.js</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710025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Models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7262986" cy="2308324"/>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 Side Model: - </a:t>
            </a:r>
          </a:p>
          <a:p>
            <a:pPr marL="742950" lvl="1" indent="-285750" algn="just">
              <a:buFontTx/>
              <a:buChar char="-"/>
            </a:pPr>
            <a:r>
              <a:rPr lang="en-US" dirty="0"/>
              <a:t>A model which keeps all the data in the browser. We use client 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 side model.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F9C63B66-D641-423E-801F-B01E36A88409}"/>
              </a:ext>
            </a:extLst>
          </p:cNvPr>
          <p:cNvSpPr txBox="1"/>
          <p:nvPr/>
        </p:nvSpPr>
        <p:spPr>
          <a:xfrm>
            <a:off x="261764" y="3247281"/>
            <a:ext cx="7262986" cy="2031325"/>
          </a:xfrm>
          <a:prstGeom prst="rect">
            <a:avLst/>
          </a:prstGeom>
          <a:noFill/>
        </p:spPr>
        <p:txBody>
          <a:bodyPr wrap="square">
            <a:spAutoFit/>
          </a:bodyPr>
          <a:lstStyle/>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p:txBody>
      </p:sp>
      <p:pic>
        <p:nvPicPr>
          <p:cNvPr id="10" name="Picture 9">
            <a:extLst>
              <a:ext uri="{FF2B5EF4-FFF2-40B4-BE49-F238E27FC236}">
                <a16:creationId xmlns:a16="http://schemas.microsoft.com/office/drawing/2014/main" id="{5912FE1E-4986-4D77-88B4-C8FE06C7ECE3}"/>
              </a:ext>
            </a:extLst>
          </p:cNvPr>
          <p:cNvPicPr>
            <a:picLocks noChangeAspect="1"/>
          </p:cNvPicPr>
          <p:nvPr/>
        </p:nvPicPr>
        <p:blipFill>
          <a:blip r:embed="rId3"/>
          <a:stretch>
            <a:fillRect/>
          </a:stretch>
        </p:blipFill>
        <p:spPr>
          <a:xfrm>
            <a:off x="8044146" y="933031"/>
            <a:ext cx="3509626" cy="2917807"/>
          </a:xfrm>
          <a:prstGeom prst="rect">
            <a:avLst/>
          </a:prstGeom>
        </p:spPr>
      </p:pic>
    </p:spTree>
    <p:extLst>
      <p:ext uri="{BB962C8B-B14F-4D97-AF65-F5344CB8AC3E}">
        <p14:creationId xmlns:p14="http://schemas.microsoft.com/office/powerpoint/2010/main" val="111104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61F0E6D-CA57-40B5-A3F5-9EC28993F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597" y="1610803"/>
            <a:ext cx="4176692" cy="41766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4524315"/>
          </a:xfrm>
          <a:prstGeom prst="rect">
            <a:avLst/>
          </a:prstGeom>
          <a:noFill/>
        </p:spPr>
        <p:txBody>
          <a:bodyPr wrap="square" rtlCol="0">
            <a:spAutoFit/>
          </a:bodyPr>
          <a:lstStyle/>
          <a:p>
            <a:r>
              <a:rPr lang="en-US" dirty="0"/>
              <a:t>3 Easy Steps to Create a Model</a:t>
            </a:r>
          </a:p>
          <a:p>
            <a:endParaRPr lang="en-US" dirty="0"/>
          </a:p>
          <a:p>
            <a:r>
              <a:rPr lang="en-US" dirty="0"/>
              <a:t>Step 1: Create a brand new object of the Model</a:t>
            </a:r>
          </a:p>
          <a:p>
            <a:pPr marL="285750" indent="-285750">
              <a:buFont typeface="Arial" panose="020B0604020202020204" pitchFamily="34" charset="0"/>
              <a:buChar char="•"/>
            </a:pPr>
            <a:r>
              <a:rPr lang="en-US" dirty="0"/>
              <a:t>To Create JSON Model - var oModel = sap.ui.model.json.JOSNModel()</a:t>
            </a:r>
          </a:p>
          <a:p>
            <a:pPr marL="285750" indent="-285750">
              <a:buFont typeface="Arial" panose="020B0604020202020204" pitchFamily="34" charset="0"/>
              <a:buChar char="•"/>
            </a:pPr>
            <a:r>
              <a:rPr lang="en-US" dirty="0"/>
              <a:t>To create XML model – var oModel = sap.ui.model.xml.XMLModel()</a:t>
            </a:r>
          </a:p>
          <a:p>
            <a:pPr marL="285750" indent="-285750">
              <a:buFont typeface="Arial" panose="020B0604020202020204" pitchFamily="34" charset="0"/>
              <a:buChar char="•"/>
            </a:pPr>
            <a:r>
              <a:rPr lang="en-US" dirty="0"/>
              <a:t>To create Resource model – var oModel = sap.ui.model.resource.ResourceModel()</a:t>
            </a:r>
          </a:p>
          <a:p>
            <a:pPr marL="285750" indent="-285750">
              <a:buFont typeface="Arial" panose="020B0604020202020204" pitchFamily="34" charset="0"/>
              <a:buChar char="•"/>
            </a:pPr>
            <a:r>
              <a:rPr lang="en-US" dirty="0"/>
              <a:t>To create OData Model – var oModel = </a:t>
            </a:r>
            <a:r>
              <a:rPr lang="en-US" sz="1800" dirty="0"/>
              <a:t>sap.ui.model.odata.v2.ODataModel()</a:t>
            </a:r>
          </a:p>
          <a:p>
            <a:pPr marL="285750" indent="-285750">
              <a:buFont typeface="Arial" panose="020B0604020202020204" pitchFamily="34" charset="0"/>
              <a:buChar char="•"/>
            </a:pPr>
            <a:endParaRPr lang="en-US" dirty="0"/>
          </a:p>
          <a:p>
            <a:r>
              <a:rPr lang="en-US" dirty="0"/>
              <a:t>Step 2: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dirty="0"/>
              <a:t>Step 3: Make the model aware to the application/view</a:t>
            </a:r>
          </a:p>
          <a:p>
            <a:pPr marL="742950" lvl="1" indent="-285750">
              <a:buFont typeface="Arial" panose="020B0604020202020204" pitchFamily="34" charset="0"/>
              <a:buChar char="•"/>
            </a:pPr>
            <a:r>
              <a:rPr lang="en-US" dirty="0"/>
              <a:t>sap.ui.getCore().setModel(oModel);</a:t>
            </a:r>
          </a:p>
          <a:p>
            <a:pPr marL="742950" lvl="1" indent="-285750">
              <a:buFont typeface="Arial" panose="020B0604020202020204" pitchFamily="34" charset="0"/>
              <a:buChar char="•"/>
            </a:pPr>
            <a:r>
              <a:rPr lang="en-US" dirty="0"/>
              <a:t>this.getView().setModel(oModel);</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02181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Address Model Properties?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algn="just"/>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C72E2BD8-E4BE-409F-9131-0FB99006D858}"/>
              </a:ext>
            </a:extLst>
          </p:cNvPr>
          <p:cNvSpPr txBox="1"/>
          <p:nvPr/>
        </p:nvSpPr>
        <p:spPr>
          <a:xfrm>
            <a:off x="1239099" y="1314048"/>
            <a:ext cx="4103578" cy="5355312"/>
          </a:xfrm>
          <a:prstGeom prst="rect">
            <a:avLst/>
          </a:prstGeom>
          <a:noFill/>
        </p:spPr>
        <p:txBody>
          <a:bodyPr wrap="square">
            <a:spAutoFit/>
          </a:bodyPr>
          <a:lstStyle/>
          <a:p>
            <a:pPr lvl="1"/>
            <a:r>
              <a:rPr lang="en-US" dirty="0"/>
              <a:t>{</a:t>
            </a:r>
          </a:p>
          <a:p>
            <a:pPr lvl="1"/>
            <a:r>
              <a:rPr lang="en-US" dirty="0"/>
              <a:t>     "empStr":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a:p>
            <a:pPr lvl="1"/>
            <a:r>
              <a:rPr lang="en-US" dirty="0"/>
              <a:t>}</a:t>
            </a:r>
          </a:p>
        </p:txBody>
      </p:sp>
      <p:sp>
        <p:nvSpPr>
          <p:cNvPr id="9" name="TextBox 8">
            <a:extLst>
              <a:ext uri="{FF2B5EF4-FFF2-40B4-BE49-F238E27FC236}">
                <a16:creationId xmlns:a16="http://schemas.microsoft.com/office/drawing/2014/main" id="{8250988D-81EC-4A97-B33D-032FD03E4E2D}"/>
              </a:ext>
            </a:extLst>
          </p:cNvPr>
          <p:cNvSpPr txBox="1"/>
          <p:nvPr/>
        </p:nvSpPr>
        <p:spPr>
          <a:xfrm>
            <a:off x="6028476" y="1895475"/>
            <a:ext cx="4924425" cy="1200329"/>
          </a:xfrm>
          <a:prstGeom prst="rect">
            <a:avLst/>
          </a:prstGeom>
          <a:noFill/>
        </p:spPr>
        <p:txBody>
          <a:bodyPr wrap="square" rtlCol="0">
            <a:spAutoFit/>
          </a:bodyPr>
          <a:lstStyle/>
          <a:p>
            <a:r>
              <a:rPr lang="en-US" dirty="0"/>
              <a:t>What is the currency in which Ananya was paid?</a:t>
            </a:r>
          </a:p>
          <a:p>
            <a:r>
              <a:rPr lang="en-US" dirty="0"/>
              <a:t>/</a:t>
            </a:r>
            <a:r>
              <a:rPr lang="en-US" dirty="0" err="1"/>
              <a:t>empTab</a:t>
            </a:r>
            <a:r>
              <a:rPr lang="en-US" dirty="0"/>
              <a:t>/0/currency</a:t>
            </a:r>
          </a:p>
          <a:p>
            <a:r>
              <a:rPr lang="en-US" dirty="0"/>
              <a:t>What is currency in which Anubhav is paid?</a:t>
            </a:r>
          </a:p>
          <a:p>
            <a:r>
              <a:rPr lang="en-US" dirty="0"/>
              <a:t>/</a:t>
            </a:r>
            <a:r>
              <a:rPr lang="en-US" dirty="0" err="1"/>
              <a:t>empStr</a:t>
            </a:r>
            <a:r>
              <a:rPr lang="en-US" dirty="0"/>
              <a:t>/currency</a:t>
            </a:r>
          </a:p>
        </p:txBody>
      </p:sp>
      <mc:AlternateContent xmlns:mc="http://schemas.openxmlformats.org/markup-compatibility/2006">
        <mc:Choice xmlns:p14="http://schemas.microsoft.com/office/powerpoint/2010/main" Requires="p14">
          <p:contentPart p14:bwMode="auto" r:id="rId3">
            <p14:nvContentPartPr>
              <p14:cNvPr id="84" name="Ink 83">
                <a:extLst>
                  <a:ext uri="{FF2B5EF4-FFF2-40B4-BE49-F238E27FC236}">
                    <a16:creationId xmlns:a16="http://schemas.microsoft.com/office/drawing/2014/main" id="{9EA7DE3E-B6DE-4353-B715-10A3ECE8F0FD}"/>
                  </a:ext>
                </a:extLst>
              </p14:cNvPr>
              <p14:cNvContentPartPr/>
              <p14:nvPr/>
            </p14:nvContentPartPr>
            <p14:xfrm>
              <a:off x="8999280" y="1193340"/>
              <a:ext cx="317160" cy="64440"/>
            </p14:xfrm>
          </p:contentPart>
        </mc:Choice>
        <mc:Fallback>
          <p:pic>
            <p:nvPicPr>
              <p:cNvPr id="84" name="Ink 83">
                <a:extLst>
                  <a:ext uri="{FF2B5EF4-FFF2-40B4-BE49-F238E27FC236}">
                    <a16:creationId xmlns:a16="http://schemas.microsoft.com/office/drawing/2014/main" id="{9EA7DE3E-B6DE-4353-B715-10A3ECE8F0FD}"/>
                  </a:ext>
                </a:extLst>
              </p:cNvPr>
              <p:cNvPicPr/>
              <p:nvPr/>
            </p:nvPicPr>
            <p:blipFill>
              <a:blip r:embed="rId4"/>
              <a:stretch>
                <a:fillRect/>
              </a:stretch>
            </p:blipFill>
            <p:spPr>
              <a:xfrm>
                <a:off x="8990280" y="1184340"/>
                <a:ext cx="334800" cy="82080"/>
              </a:xfrm>
              <a:prstGeom prst="rect">
                <a:avLst/>
              </a:prstGeom>
            </p:spPr>
          </p:pic>
        </mc:Fallback>
      </mc:AlternateContent>
    </p:spTree>
    <p:extLst>
      <p:ext uri="{BB962C8B-B14F-4D97-AF65-F5344CB8AC3E}">
        <p14:creationId xmlns:p14="http://schemas.microsoft.com/office/powerpoint/2010/main" val="598834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3014</TotalTime>
  <Words>1300</Words>
  <Application>Microsoft Office PowerPoint</Application>
  <PresentationFormat>Widescreen</PresentationFormat>
  <Paragraphs>207</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107</cp:revision>
  <dcterms:created xsi:type="dcterms:W3CDTF">2021-09-02T13:28:35Z</dcterms:created>
  <dcterms:modified xsi:type="dcterms:W3CDTF">2021-09-15T05:45:32Z</dcterms:modified>
</cp:coreProperties>
</file>